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1659" r:id="rId2"/>
    <p:sldId id="1660" r:id="rId3"/>
    <p:sldId id="1683" r:id="rId4"/>
    <p:sldId id="1662" r:id="rId5"/>
    <p:sldId id="1676" r:id="rId6"/>
    <p:sldId id="258" r:id="rId7"/>
    <p:sldId id="1661" r:id="rId8"/>
    <p:sldId id="1673" r:id="rId9"/>
    <p:sldId id="1674" r:id="rId10"/>
    <p:sldId id="1677" r:id="rId11"/>
    <p:sldId id="1678" r:id="rId12"/>
    <p:sldId id="1679" r:id="rId13"/>
    <p:sldId id="1680" r:id="rId14"/>
    <p:sldId id="1681" r:id="rId15"/>
    <p:sldId id="1682" r:id="rId16"/>
    <p:sldId id="1675" r:id="rId17"/>
    <p:sldId id="266" r:id="rId18"/>
  </p:sldIdLst>
  <p:sldSz cx="12192000" cy="6858000"/>
  <p:notesSz cx="6858000" cy="9144000"/>
  <p:defaultTextStyle>
    <a:defPPr>
      <a:defRPr lang="en-S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DB4"/>
    <a:srgbClr val="956D2D"/>
    <a:srgbClr val="161B5D"/>
    <a:srgbClr val="E5B567"/>
    <a:srgbClr val="C0E500"/>
    <a:srgbClr val="090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48"/>
    <p:restoredTop sz="94881"/>
  </p:normalViewPr>
  <p:slideViewPr>
    <p:cSldViewPr snapToGrid="0">
      <p:cViewPr varScale="1">
        <p:scale>
          <a:sx n="142" d="100"/>
          <a:sy n="142" d="100"/>
        </p:scale>
        <p:origin x="824" y="184"/>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F8DB3-CE74-426D-85A2-3BF23A9DC064}" type="doc">
      <dgm:prSet loTypeId="urn:microsoft.com/office/officeart/2005/8/layout/default" loCatId="list" qsTypeId="urn:microsoft.com/office/officeart/2005/8/quickstyle/3d4" qsCatId="3D" csTypeId="urn:microsoft.com/office/officeart/2005/8/colors/accent4_3" csCatId="accent4" phldr="1"/>
      <dgm:spPr/>
      <dgm:t>
        <a:bodyPr/>
        <a:lstStyle/>
        <a:p>
          <a:endParaRPr lang="en-US"/>
        </a:p>
      </dgm:t>
    </dgm:pt>
    <dgm:pt modelId="{612490DD-1BE2-41BC-B767-82D2B0B74CA0}">
      <dgm:prSet/>
      <dgm:spPr/>
      <dgm:t>
        <a:bodyPr/>
        <a:lstStyle/>
        <a:p>
          <a:pPr algn="l"/>
          <a:r>
            <a:rPr lang="en-US" dirty="0"/>
            <a:t>This implementation strategy was developed by the National Identification and Registration Authority (NIRA) to provide a clear direction for efficient and effective roll-out and management of the Somalia National ID and to support inclusive and trusted identity management. </a:t>
          </a:r>
        </a:p>
        <a:p>
          <a:pPr algn="l"/>
          <a:endParaRPr lang="en-US" dirty="0"/>
        </a:p>
      </dgm:t>
    </dgm:pt>
    <dgm:pt modelId="{ABCA3D7B-9264-4656-BD68-AE4252744805}" type="parTrans" cxnId="{A726A369-E7BA-40D9-BE5D-0311BBD24CFD}">
      <dgm:prSet/>
      <dgm:spPr/>
      <dgm:t>
        <a:bodyPr/>
        <a:lstStyle/>
        <a:p>
          <a:endParaRPr lang="en-GB"/>
        </a:p>
      </dgm:t>
    </dgm:pt>
    <dgm:pt modelId="{5D1B4A6B-111E-4F66-8B37-99C7AB31AE0E}" type="sibTrans" cxnId="{A726A369-E7BA-40D9-BE5D-0311BBD24CFD}">
      <dgm:prSet/>
      <dgm:spPr/>
      <dgm:t>
        <a:bodyPr/>
        <a:lstStyle/>
        <a:p>
          <a:endParaRPr lang="en-GB"/>
        </a:p>
      </dgm:t>
    </dgm:pt>
    <dgm:pt modelId="{66B53D68-2D7B-C24F-82AB-DC9A58933F08}">
      <dgm:prSet/>
      <dgm:spPr/>
      <dgm:t>
        <a:bodyPr/>
        <a:lstStyle/>
        <a:p>
          <a:pPr algn="l"/>
          <a:r>
            <a:rPr lang="en-US"/>
            <a:t>This implementation strategy considers the entire identity lifecycle, starting with registration, during which identity data is collected and proofed, followed by the issuance of identity credentials, and mechanisms for their use (i.e., verification and authentication) at the point of transaction. </a:t>
          </a:r>
          <a:endParaRPr lang="en-US" dirty="0"/>
        </a:p>
      </dgm:t>
    </dgm:pt>
    <dgm:pt modelId="{CD147D29-B43A-C34C-9ED5-1F3CB9679A0B}" type="parTrans" cxnId="{28ECA289-F2BE-3D40-85BC-E0CD6B628B7C}">
      <dgm:prSet/>
      <dgm:spPr/>
      <dgm:t>
        <a:bodyPr/>
        <a:lstStyle/>
        <a:p>
          <a:endParaRPr lang="en-US"/>
        </a:p>
      </dgm:t>
    </dgm:pt>
    <dgm:pt modelId="{8FAE48F7-45AF-5C4E-8BB8-328A651C2E23}" type="sibTrans" cxnId="{28ECA289-F2BE-3D40-85BC-E0CD6B628B7C}">
      <dgm:prSet/>
      <dgm:spPr/>
      <dgm:t>
        <a:bodyPr/>
        <a:lstStyle/>
        <a:p>
          <a:endParaRPr lang="en-US"/>
        </a:p>
      </dgm:t>
    </dgm:pt>
    <dgm:pt modelId="{31D68F11-BB37-684B-89F3-98BDE3FDFB17}" type="pres">
      <dgm:prSet presAssocID="{89EF8DB3-CE74-426D-85A2-3BF23A9DC064}" presName="diagram" presStyleCnt="0">
        <dgm:presLayoutVars>
          <dgm:dir/>
          <dgm:resizeHandles val="exact"/>
        </dgm:presLayoutVars>
      </dgm:prSet>
      <dgm:spPr/>
    </dgm:pt>
    <dgm:pt modelId="{4DF5E644-2648-4EAB-BD46-7E97A7EF4372}" type="pres">
      <dgm:prSet presAssocID="{612490DD-1BE2-41BC-B767-82D2B0B74CA0}" presName="node" presStyleLbl="node1" presStyleIdx="0" presStyleCnt="2" custScaleX="117198">
        <dgm:presLayoutVars>
          <dgm:bulletEnabled val="1"/>
        </dgm:presLayoutVars>
      </dgm:prSet>
      <dgm:spPr/>
    </dgm:pt>
    <dgm:pt modelId="{B59A9760-3734-564A-AAC0-485B2FE61C53}" type="pres">
      <dgm:prSet presAssocID="{5D1B4A6B-111E-4F66-8B37-99C7AB31AE0E}" presName="sibTrans" presStyleCnt="0"/>
      <dgm:spPr/>
    </dgm:pt>
    <dgm:pt modelId="{F7B1942B-2FCC-B844-BA3F-56778669190A}" type="pres">
      <dgm:prSet presAssocID="{66B53D68-2D7B-C24F-82AB-DC9A58933F08}" presName="node" presStyleLbl="node1" presStyleIdx="1" presStyleCnt="2">
        <dgm:presLayoutVars>
          <dgm:bulletEnabled val="1"/>
        </dgm:presLayoutVars>
      </dgm:prSet>
      <dgm:spPr/>
    </dgm:pt>
  </dgm:ptLst>
  <dgm:cxnLst>
    <dgm:cxn modelId="{C8D03707-D962-EE41-A5FF-9289EADBAD1E}" type="presOf" srcId="{66B53D68-2D7B-C24F-82AB-DC9A58933F08}" destId="{F7B1942B-2FCC-B844-BA3F-56778669190A}" srcOrd="0" destOrd="0" presId="urn:microsoft.com/office/officeart/2005/8/layout/default"/>
    <dgm:cxn modelId="{A726A369-E7BA-40D9-BE5D-0311BBD24CFD}" srcId="{89EF8DB3-CE74-426D-85A2-3BF23A9DC064}" destId="{612490DD-1BE2-41BC-B767-82D2B0B74CA0}" srcOrd="0" destOrd="0" parTransId="{ABCA3D7B-9264-4656-BD68-AE4252744805}" sibTransId="{5D1B4A6B-111E-4F66-8B37-99C7AB31AE0E}"/>
    <dgm:cxn modelId="{28ECA289-F2BE-3D40-85BC-E0CD6B628B7C}" srcId="{89EF8DB3-CE74-426D-85A2-3BF23A9DC064}" destId="{66B53D68-2D7B-C24F-82AB-DC9A58933F08}" srcOrd="1" destOrd="0" parTransId="{CD147D29-B43A-C34C-9ED5-1F3CB9679A0B}" sibTransId="{8FAE48F7-45AF-5C4E-8BB8-328A651C2E23}"/>
    <dgm:cxn modelId="{C830D7B3-A162-8A4B-92F1-EB4D69E0AD16}" type="presOf" srcId="{89EF8DB3-CE74-426D-85A2-3BF23A9DC064}" destId="{31D68F11-BB37-684B-89F3-98BDE3FDFB17}" srcOrd="0" destOrd="0" presId="urn:microsoft.com/office/officeart/2005/8/layout/default"/>
    <dgm:cxn modelId="{A55891FB-2C8D-5B44-B29E-250D7B616488}" type="presOf" srcId="{612490DD-1BE2-41BC-B767-82D2B0B74CA0}" destId="{4DF5E644-2648-4EAB-BD46-7E97A7EF4372}" srcOrd="0" destOrd="0" presId="urn:microsoft.com/office/officeart/2005/8/layout/default"/>
    <dgm:cxn modelId="{BDD92744-B1AF-4E42-899D-5B8800227F5E}" type="presParOf" srcId="{31D68F11-BB37-684B-89F3-98BDE3FDFB17}" destId="{4DF5E644-2648-4EAB-BD46-7E97A7EF4372}" srcOrd="0" destOrd="0" presId="urn:microsoft.com/office/officeart/2005/8/layout/default"/>
    <dgm:cxn modelId="{5DB4922B-35C3-1F46-B8C5-5795632B8FCC}" type="presParOf" srcId="{31D68F11-BB37-684B-89F3-98BDE3FDFB17}" destId="{B59A9760-3734-564A-AAC0-485B2FE61C53}" srcOrd="1" destOrd="0" presId="urn:microsoft.com/office/officeart/2005/8/layout/default"/>
    <dgm:cxn modelId="{35714C43-C20F-FD4E-BA96-804CD36FE47A}" type="presParOf" srcId="{31D68F11-BB37-684B-89F3-98BDE3FDFB17}" destId="{F7B1942B-2FCC-B844-BA3F-56778669190A}" srcOrd="2" destOrd="0" presId="urn:microsoft.com/office/officeart/2005/8/layout/default"/>
  </dgm:cxnLst>
  <dgm:bg>
    <a:noFill/>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EF8DB3-CE74-426D-85A2-3BF23A9DC064}"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31D68F11-BB37-684B-89F3-98BDE3FDFB17}" type="pres">
      <dgm:prSet presAssocID="{89EF8DB3-CE74-426D-85A2-3BF23A9DC064}" presName="diagram" presStyleCnt="0">
        <dgm:presLayoutVars>
          <dgm:dir/>
          <dgm:resizeHandles val="exact"/>
        </dgm:presLayoutVars>
      </dgm:prSet>
      <dgm:spPr/>
    </dgm:pt>
  </dgm:ptLst>
  <dgm:cxnLst>
    <dgm:cxn modelId="{0ADC624D-F3FC-9D4D-9C08-E3B3381FEDAB}" type="presOf" srcId="{89EF8DB3-CE74-426D-85A2-3BF23A9DC064}" destId="{31D68F11-BB37-684B-89F3-98BDE3FDFB17}"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4293C5-9D4D-4736-8E86-91CB037E9C2D}" type="doc">
      <dgm:prSet loTypeId="urn:microsoft.com/office/officeart/2005/8/layout/vList3" loCatId="list" qsTypeId="urn:microsoft.com/office/officeart/2005/8/quickstyle/simple4" qsCatId="simple" csTypeId="urn:microsoft.com/office/officeart/2005/8/colors/accent1_2" csCatId="accent1" phldr="1"/>
      <dgm:spPr/>
    </dgm:pt>
    <dgm:pt modelId="{2107B346-1EAD-4CC7-BD8E-63B5C069EDD6}" type="pres">
      <dgm:prSet presAssocID="{C14293C5-9D4D-4736-8E86-91CB037E9C2D}" presName="linearFlow" presStyleCnt="0">
        <dgm:presLayoutVars>
          <dgm:dir/>
          <dgm:resizeHandles val="exact"/>
        </dgm:presLayoutVars>
      </dgm:prSet>
      <dgm:spPr/>
    </dgm:pt>
  </dgm:ptLst>
  <dgm:cxnLst>
    <dgm:cxn modelId="{901A44D2-9311-440A-912D-F72D9BA3BD1C}" type="presOf" srcId="{C14293C5-9D4D-4736-8E86-91CB037E9C2D}" destId="{2107B346-1EAD-4CC7-BD8E-63B5C069EDD6}" srcOrd="0"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EF8DB3-CE74-426D-85A2-3BF23A9DC064}"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31D68F11-BB37-684B-89F3-98BDE3FDFB17}" type="pres">
      <dgm:prSet presAssocID="{89EF8DB3-CE74-426D-85A2-3BF23A9DC064}" presName="diagram" presStyleCnt="0">
        <dgm:presLayoutVars>
          <dgm:dir/>
          <dgm:resizeHandles val="exact"/>
        </dgm:presLayoutVars>
      </dgm:prSet>
      <dgm:spPr/>
    </dgm:pt>
  </dgm:ptLst>
  <dgm:cxnLst>
    <dgm:cxn modelId="{0ADC624D-F3FC-9D4D-9C08-E3B3381FEDAB}" type="presOf" srcId="{89EF8DB3-CE74-426D-85A2-3BF23A9DC064}" destId="{31D68F11-BB37-684B-89F3-98BDE3FDFB17}"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14293C5-9D4D-4736-8E86-91CB037E9C2D}" type="doc">
      <dgm:prSet loTypeId="urn:microsoft.com/office/officeart/2005/8/layout/vList3" loCatId="list" qsTypeId="urn:microsoft.com/office/officeart/2005/8/quickstyle/simple4" qsCatId="simple" csTypeId="urn:microsoft.com/office/officeart/2005/8/colors/accent1_2" csCatId="accent1" phldr="1"/>
      <dgm:spPr/>
      <dgm:t>
        <a:bodyPr/>
        <a:lstStyle/>
        <a:p>
          <a:endParaRPr lang="en-US"/>
        </a:p>
      </dgm:t>
    </dgm:pt>
    <dgm:pt modelId="{2107B346-1EAD-4CC7-BD8E-63B5C069EDD6}" type="pres">
      <dgm:prSet presAssocID="{C14293C5-9D4D-4736-8E86-91CB037E9C2D}" presName="linearFlow" presStyleCnt="0">
        <dgm:presLayoutVars>
          <dgm:dir/>
          <dgm:resizeHandles val="exact"/>
        </dgm:presLayoutVars>
      </dgm:prSet>
      <dgm:spPr/>
    </dgm:pt>
  </dgm:ptLst>
  <dgm:cxnLst>
    <dgm:cxn modelId="{901A44D2-9311-440A-912D-F72D9BA3BD1C}" type="presOf" srcId="{C14293C5-9D4D-4736-8E86-91CB037E9C2D}" destId="{2107B346-1EAD-4CC7-BD8E-63B5C069EDD6}" srcOrd="0"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9EF8DB3-CE74-426D-85A2-3BF23A9DC064}"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0B49A556-C7E7-411A-81E5-FFC202ECAE1E}">
      <dgm:prSet/>
      <dgm:spPr/>
      <dgm:t>
        <a:bodyPr/>
        <a:lstStyle/>
        <a:p>
          <a:pPr algn="l"/>
          <a:r>
            <a:rPr lang="en-US" b="0" i="0" u="none" strike="noStrike" dirty="0">
              <a:effectLst/>
            </a:rPr>
            <a:t>The National Identification and Registration Authority (NIRA) is going to recruit and mobilize more than 1k staff to carry out a mass National ID registration campaign all over the country. </a:t>
          </a:r>
        </a:p>
        <a:p>
          <a:pPr algn="l"/>
          <a:r>
            <a:rPr lang="en-US" b="0" i="0" u="none" strike="noStrike" dirty="0">
              <a:effectLst/>
            </a:rPr>
            <a:t>Therefore, NIRA is dedicated to fostering employee growth and development through a structured training framework. </a:t>
          </a:r>
        </a:p>
      </dgm:t>
    </dgm:pt>
    <dgm:pt modelId="{A9F886A1-C027-430C-8A6C-25ABFAC2D493}" type="parTrans" cxnId="{E5F00D77-2B7A-4435-9DE4-24F34631C5E5}">
      <dgm:prSet/>
      <dgm:spPr/>
      <dgm:t>
        <a:bodyPr/>
        <a:lstStyle/>
        <a:p>
          <a:endParaRPr lang="en-GB"/>
        </a:p>
      </dgm:t>
    </dgm:pt>
    <dgm:pt modelId="{0366E4A2-465B-428A-AFA2-4EE3D0FAA0E7}" type="sibTrans" cxnId="{E5F00D77-2B7A-4435-9DE4-24F34631C5E5}">
      <dgm:prSet/>
      <dgm:spPr/>
      <dgm:t>
        <a:bodyPr/>
        <a:lstStyle/>
        <a:p>
          <a:endParaRPr lang="en-GB"/>
        </a:p>
      </dgm:t>
    </dgm:pt>
    <dgm:pt modelId="{31D68F11-BB37-684B-89F3-98BDE3FDFB17}" type="pres">
      <dgm:prSet presAssocID="{89EF8DB3-CE74-426D-85A2-3BF23A9DC064}" presName="diagram" presStyleCnt="0">
        <dgm:presLayoutVars>
          <dgm:dir/>
          <dgm:resizeHandles val="exact"/>
        </dgm:presLayoutVars>
      </dgm:prSet>
      <dgm:spPr/>
    </dgm:pt>
    <dgm:pt modelId="{14AC8DA7-807E-4029-86BE-1C73791BD9B6}" type="pres">
      <dgm:prSet presAssocID="{0B49A556-C7E7-411A-81E5-FFC202ECAE1E}" presName="node" presStyleLbl="node1" presStyleIdx="0" presStyleCnt="1">
        <dgm:presLayoutVars>
          <dgm:bulletEnabled val="1"/>
        </dgm:presLayoutVars>
      </dgm:prSet>
      <dgm:spPr/>
    </dgm:pt>
  </dgm:ptLst>
  <dgm:cxnLst>
    <dgm:cxn modelId="{0ADC624D-F3FC-9D4D-9C08-E3B3381FEDAB}" type="presOf" srcId="{89EF8DB3-CE74-426D-85A2-3BF23A9DC064}" destId="{31D68F11-BB37-684B-89F3-98BDE3FDFB17}" srcOrd="0" destOrd="0" presId="urn:microsoft.com/office/officeart/2005/8/layout/default"/>
    <dgm:cxn modelId="{E5F00D77-2B7A-4435-9DE4-24F34631C5E5}" srcId="{89EF8DB3-CE74-426D-85A2-3BF23A9DC064}" destId="{0B49A556-C7E7-411A-81E5-FFC202ECAE1E}" srcOrd="0" destOrd="0" parTransId="{A9F886A1-C027-430C-8A6C-25ABFAC2D493}" sibTransId="{0366E4A2-465B-428A-AFA2-4EE3D0FAA0E7}"/>
    <dgm:cxn modelId="{98D17581-EC46-4694-A7B3-250DD83926B0}" type="presOf" srcId="{0B49A556-C7E7-411A-81E5-FFC202ECAE1E}" destId="{14AC8DA7-807E-4029-86BE-1C73791BD9B6}" srcOrd="0" destOrd="0" presId="urn:microsoft.com/office/officeart/2005/8/layout/default"/>
    <dgm:cxn modelId="{DFE8C1D9-5D21-40BA-8F67-3374379E2C75}" type="presParOf" srcId="{31D68F11-BB37-684B-89F3-98BDE3FDFB17}" destId="{14AC8DA7-807E-4029-86BE-1C73791BD9B6}"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9EF8DB3-CE74-426D-85A2-3BF23A9DC064}"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31D68F11-BB37-684B-89F3-98BDE3FDFB17}" type="pres">
      <dgm:prSet presAssocID="{89EF8DB3-CE74-426D-85A2-3BF23A9DC064}" presName="diagram" presStyleCnt="0">
        <dgm:presLayoutVars>
          <dgm:dir/>
          <dgm:resizeHandles val="exact"/>
        </dgm:presLayoutVars>
      </dgm:prSet>
      <dgm:spPr/>
    </dgm:pt>
  </dgm:ptLst>
  <dgm:cxnLst>
    <dgm:cxn modelId="{0ADC624D-F3FC-9D4D-9C08-E3B3381FEDAB}" type="presOf" srcId="{89EF8DB3-CE74-426D-85A2-3BF23A9DC064}" destId="{31D68F11-BB37-684B-89F3-98BDE3FDFB17}"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3B0E2E1-8162-494C-BECC-BA6210250A46}"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en-GB"/>
        </a:p>
      </dgm:t>
    </dgm:pt>
    <dgm:pt modelId="{571C67D1-9B74-4A98-8F6F-01308F8A34CC}">
      <dgm:prSet phldrT="[Text]"/>
      <dgm:spPr/>
      <dgm:t>
        <a:bodyPr/>
        <a:lstStyle/>
        <a:p>
          <a:r>
            <a:rPr lang="en-GB" dirty="0"/>
            <a:t>1</a:t>
          </a:r>
        </a:p>
      </dgm:t>
    </dgm:pt>
    <dgm:pt modelId="{26982DCD-3C4E-4762-BF9A-1A773714DC3B}" type="parTrans" cxnId="{6D9A04D3-B051-4D1A-BE05-FB585CC3C87E}">
      <dgm:prSet/>
      <dgm:spPr/>
      <dgm:t>
        <a:bodyPr/>
        <a:lstStyle/>
        <a:p>
          <a:endParaRPr lang="en-GB"/>
        </a:p>
      </dgm:t>
    </dgm:pt>
    <dgm:pt modelId="{A6B91AB8-E880-475B-B4D5-7EDFC5A95F74}" type="sibTrans" cxnId="{6D9A04D3-B051-4D1A-BE05-FB585CC3C87E}">
      <dgm:prSet/>
      <dgm:spPr/>
      <dgm:t>
        <a:bodyPr/>
        <a:lstStyle/>
        <a:p>
          <a:endParaRPr lang="en-GB"/>
        </a:p>
      </dgm:t>
    </dgm:pt>
    <dgm:pt modelId="{D9A23F5D-B1AD-4A93-9018-8A6FB42F8E16}">
      <dgm:prSet phldrT="[Text]"/>
      <dgm:spPr/>
      <dgm:t>
        <a:bodyPr/>
        <a:lstStyle/>
        <a:p>
          <a:pPr>
            <a:buFont typeface="+mj-lt"/>
            <a:buNone/>
          </a:pPr>
          <a:r>
            <a:rPr lang="en-US" b="1" i="0" u="none" strike="noStrike" dirty="0">
              <a:effectLst/>
            </a:rPr>
            <a:t>Human Resource Policies Training</a:t>
          </a:r>
          <a:endParaRPr lang="en-GB" dirty="0"/>
        </a:p>
      </dgm:t>
    </dgm:pt>
    <dgm:pt modelId="{49E86780-B806-4CFD-814B-0145CD1F7C69}" type="parTrans" cxnId="{E43F1F9D-41CD-4419-9CE4-209E9CC52F66}">
      <dgm:prSet/>
      <dgm:spPr/>
      <dgm:t>
        <a:bodyPr/>
        <a:lstStyle/>
        <a:p>
          <a:endParaRPr lang="en-GB"/>
        </a:p>
      </dgm:t>
    </dgm:pt>
    <dgm:pt modelId="{82DE88C7-CA67-4807-A033-6A53993FB9D2}" type="sibTrans" cxnId="{E43F1F9D-41CD-4419-9CE4-209E9CC52F66}">
      <dgm:prSet/>
      <dgm:spPr/>
      <dgm:t>
        <a:bodyPr/>
        <a:lstStyle/>
        <a:p>
          <a:endParaRPr lang="en-GB"/>
        </a:p>
      </dgm:t>
    </dgm:pt>
    <dgm:pt modelId="{80F337D1-2592-457C-8A67-3F4288A44ECA}">
      <dgm:prSet phldrT="[Text]"/>
      <dgm:spPr/>
      <dgm:t>
        <a:bodyPr/>
        <a:lstStyle/>
        <a:p>
          <a:r>
            <a:rPr lang="en-GB" dirty="0"/>
            <a:t>2</a:t>
          </a:r>
        </a:p>
      </dgm:t>
    </dgm:pt>
    <dgm:pt modelId="{9824F078-8420-4520-A0A1-136C3E6F721A}" type="parTrans" cxnId="{0FB72400-949C-41DC-A628-7D7FDA8653F5}">
      <dgm:prSet/>
      <dgm:spPr/>
      <dgm:t>
        <a:bodyPr/>
        <a:lstStyle/>
        <a:p>
          <a:endParaRPr lang="en-GB"/>
        </a:p>
      </dgm:t>
    </dgm:pt>
    <dgm:pt modelId="{BD681F20-8545-425C-9D01-14D6B8F7C2BA}" type="sibTrans" cxnId="{0FB72400-949C-41DC-A628-7D7FDA8653F5}">
      <dgm:prSet/>
      <dgm:spPr/>
      <dgm:t>
        <a:bodyPr/>
        <a:lstStyle/>
        <a:p>
          <a:endParaRPr lang="en-GB"/>
        </a:p>
      </dgm:t>
    </dgm:pt>
    <dgm:pt modelId="{2B76361A-053D-4213-A5BC-D36858273780}">
      <dgm:prSet phldrT="[Text]"/>
      <dgm:spPr/>
      <dgm:t>
        <a:bodyPr/>
        <a:lstStyle/>
        <a:p>
          <a:pPr>
            <a:buFont typeface="+mj-lt"/>
            <a:buNone/>
          </a:pPr>
          <a:r>
            <a:rPr lang="en-US" b="1" i="0" u="none" strike="noStrike" dirty="0">
              <a:effectLst/>
            </a:rPr>
            <a:t>Somali National ID System </a:t>
          </a:r>
          <a:endParaRPr lang="en-GB" dirty="0"/>
        </a:p>
      </dgm:t>
    </dgm:pt>
    <dgm:pt modelId="{C387FDBB-5CFF-4DE5-A338-580C23559A2B}" type="parTrans" cxnId="{98B091BD-D597-4B7E-B202-FF0BE13DABFB}">
      <dgm:prSet/>
      <dgm:spPr/>
      <dgm:t>
        <a:bodyPr/>
        <a:lstStyle/>
        <a:p>
          <a:endParaRPr lang="en-GB"/>
        </a:p>
      </dgm:t>
    </dgm:pt>
    <dgm:pt modelId="{5F59C9B2-9061-4F4C-B7B2-27B4EDE80047}" type="sibTrans" cxnId="{98B091BD-D597-4B7E-B202-FF0BE13DABFB}">
      <dgm:prSet/>
      <dgm:spPr/>
      <dgm:t>
        <a:bodyPr/>
        <a:lstStyle/>
        <a:p>
          <a:endParaRPr lang="en-GB"/>
        </a:p>
      </dgm:t>
    </dgm:pt>
    <dgm:pt modelId="{28EED7A2-50D1-456B-9FD2-BAEDF1F9422E}">
      <dgm:prSet phldrT="[Text]"/>
      <dgm:spPr/>
      <dgm:t>
        <a:bodyPr/>
        <a:lstStyle/>
        <a:p>
          <a:r>
            <a:rPr lang="en-GB" dirty="0"/>
            <a:t>3</a:t>
          </a:r>
        </a:p>
      </dgm:t>
    </dgm:pt>
    <dgm:pt modelId="{98EB0666-6C77-478E-BF60-20BF5FAF9201}" type="parTrans" cxnId="{2CAD0D4E-2DB3-4D16-9408-EDE473D7869A}">
      <dgm:prSet/>
      <dgm:spPr/>
      <dgm:t>
        <a:bodyPr/>
        <a:lstStyle/>
        <a:p>
          <a:endParaRPr lang="en-GB"/>
        </a:p>
      </dgm:t>
    </dgm:pt>
    <dgm:pt modelId="{CB42B8F1-7B89-4E8C-ABB7-E15DCAE7FE65}" type="sibTrans" cxnId="{2CAD0D4E-2DB3-4D16-9408-EDE473D7869A}">
      <dgm:prSet/>
      <dgm:spPr/>
      <dgm:t>
        <a:bodyPr/>
        <a:lstStyle/>
        <a:p>
          <a:endParaRPr lang="en-GB"/>
        </a:p>
      </dgm:t>
    </dgm:pt>
    <dgm:pt modelId="{3A3DC1D4-F08A-4AC4-8000-29588884D183}">
      <dgm:prSet phldrT="[Text]"/>
      <dgm:spPr/>
      <dgm:t>
        <a:bodyPr/>
        <a:lstStyle/>
        <a:p>
          <a:pPr>
            <a:buFont typeface="+mj-lt"/>
            <a:buNone/>
          </a:pPr>
          <a:r>
            <a:rPr lang="en-US" b="1" i="0" u="none" strike="noStrike" dirty="0">
              <a:effectLst/>
            </a:rPr>
            <a:t>Communication Skills</a:t>
          </a:r>
          <a:endParaRPr lang="en-GB" dirty="0"/>
        </a:p>
      </dgm:t>
    </dgm:pt>
    <dgm:pt modelId="{C9D52712-220A-45C5-B59E-195CB7A5A7DA}" type="parTrans" cxnId="{A251CDA5-7956-41B4-8CB9-9392CAA6134C}">
      <dgm:prSet/>
      <dgm:spPr/>
      <dgm:t>
        <a:bodyPr/>
        <a:lstStyle/>
        <a:p>
          <a:endParaRPr lang="en-GB"/>
        </a:p>
      </dgm:t>
    </dgm:pt>
    <dgm:pt modelId="{E51170D2-6BE7-4E86-897D-25F60729B77E}" type="sibTrans" cxnId="{A251CDA5-7956-41B4-8CB9-9392CAA6134C}">
      <dgm:prSet/>
      <dgm:spPr/>
      <dgm:t>
        <a:bodyPr/>
        <a:lstStyle/>
        <a:p>
          <a:endParaRPr lang="en-GB"/>
        </a:p>
      </dgm:t>
    </dgm:pt>
    <dgm:pt modelId="{64ED2F94-E03B-4C01-8066-8B3F8BF9345E}">
      <dgm:prSet phldrT="[Text]"/>
      <dgm:spPr/>
      <dgm:t>
        <a:bodyPr/>
        <a:lstStyle/>
        <a:p>
          <a:pPr>
            <a:buFont typeface="+mj-lt"/>
            <a:buNone/>
          </a:pPr>
          <a:r>
            <a:rPr lang="en-GB" dirty="0"/>
            <a:t>4</a:t>
          </a:r>
        </a:p>
      </dgm:t>
    </dgm:pt>
    <dgm:pt modelId="{8807DB39-9274-4EBB-8268-B9C7DA90D8D2}" type="parTrans" cxnId="{A4222A6C-BEEE-44E4-A89F-CD82CACC4B5B}">
      <dgm:prSet/>
      <dgm:spPr/>
      <dgm:t>
        <a:bodyPr/>
        <a:lstStyle/>
        <a:p>
          <a:endParaRPr lang="en-GB"/>
        </a:p>
      </dgm:t>
    </dgm:pt>
    <dgm:pt modelId="{4348A8B6-440B-44CB-8AC2-EFBA5D82076B}" type="sibTrans" cxnId="{A4222A6C-BEEE-44E4-A89F-CD82CACC4B5B}">
      <dgm:prSet/>
      <dgm:spPr/>
      <dgm:t>
        <a:bodyPr/>
        <a:lstStyle/>
        <a:p>
          <a:endParaRPr lang="en-GB"/>
        </a:p>
      </dgm:t>
    </dgm:pt>
    <dgm:pt modelId="{39945D23-1669-4248-AC8F-D36AFD4251A0}">
      <dgm:prSet/>
      <dgm:spPr/>
      <dgm:t>
        <a:bodyPr/>
        <a:lstStyle/>
        <a:p>
          <a:pPr>
            <a:buFont typeface="+mj-lt"/>
            <a:buNone/>
          </a:pPr>
          <a:r>
            <a:rPr lang="en-US" b="1" i="0" u="none" strike="noStrike" dirty="0">
              <a:solidFill>
                <a:srgbClr val="000000"/>
              </a:solidFill>
              <a:effectLst/>
            </a:rPr>
            <a:t>Registration Processes and Procedures </a:t>
          </a:r>
          <a:endParaRPr lang="en-GB" dirty="0"/>
        </a:p>
      </dgm:t>
    </dgm:pt>
    <dgm:pt modelId="{2C46B543-2188-49C7-8D20-E1DC31521CAF}" type="parTrans" cxnId="{9E83B99B-C307-4D01-AFF3-743FD3A09681}">
      <dgm:prSet/>
      <dgm:spPr/>
      <dgm:t>
        <a:bodyPr/>
        <a:lstStyle/>
        <a:p>
          <a:endParaRPr lang="en-GB"/>
        </a:p>
      </dgm:t>
    </dgm:pt>
    <dgm:pt modelId="{A29A91B9-16B7-4D3C-91F5-7764C51D43D8}" type="sibTrans" cxnId="{9E83B99B-C307-4D01-AFF3-743FD3A09681}">
      <dgm:prSet/>
      <dgm:spPr/>
      <dgm:t>
        <a:bodyPr/>
        <a:lstStyle/>
        <a:p>
          <a:endParaRPr lang="en-GB"/>
        </a:p>
      </dgm:t>
    </dgm:pt>
    <dgm:pt modelId="{9E68C68C-1C6B-41EA-868C-93176D25DBD1}" type="pres">
      <dgm:prSet presAssocID="{43B0E2E1-8162-494C-BECC-BA6210250A46}" presName="linearFlow" presStyleCnt="0">
        <dgm:presLayoutVars>
          <dgm:dir/>
          <dgm:animLvl val="lvl"/>
          <dgm:resizeHandles val="exact"/>
        </dgm:presLayoutVars>
      </dgm:prSet>
      <dgm:spPr/>
    </dgm:pt>
    <dgm:pt modelId="{2CAF54F3-4479-4551-8004-CB76040C5460}" type="pres">
      <dgm:prSet presAssocID="{571C67D1-9B74-4A98-8F6F-01308F8A34CC}" presName="composite" presStyleCnt="0"/>
      <dgm:spPr/>
    </dgm:pt>
    <dgm:pt modelId="{2CCFEEAF-5504-4B2B-8C84-B7354D12932F}" type="pres">
      <dgm:prSet presAssocID="{571C67D1-9B74-4A98-8F6F-01308F8A34CC}" presName="parentText" presStyleLbl="alignNode1" presStyleIdx="0" presStyleCnt="4">
        <dgm:presLayoutVars>
          <dgm:chMax val="1"/>
          <dgm:bulletEnabled val="1"/>
        </dgm:presLayoutVars>
      </dgm:prSet>
      <dgm:spPr/>
    </dgm:pt>
    <dgm:pt modelId="{231726ED-4F44-407A-9310-DB668FB8A40F}" type="pres">
      <dgm:prSet presAssocID="{571C67D1-9B74-4A98-8F6F-01308F8A34CC}" presName="descendantText" presStyleLbl="alignAcc1" presStyleIdx="0" presStyleCnt="4">
        <dgm:presLayoutVars>
          <dgm:bulletEnabled val="1"/>
        </dgm:presLayoutVars>
      </dgm:prSet>
      <dgm:spPr/>
    </dgm:pt>
    <dgm:pt modelId="{5BC42DBD-FC25-44F8-8BF8-F009676ED067}" type="pres">
      <dgm:prSet presAssocID="{A6B91AB8-E880-475B-B4D5-7EDFC5A95F74}" presName="sp" presStyleCnt="0"/>
      <dgm:spPr/>
    </dgm:pt>
    <dgm:pt modelId="{E1FD8394-6688-4ED2-8E74-E4216B66D2B4}" type="pres">
      <dgm:prSet presAssocID="{80F337D1-2592-457C-8A67-3F4288A44ECA}" presName="composite" presStyleCnt="0"/>
      <dgm:spPr/>
    </dgm:pt>
    <dgm:pt modelId="{97B91EAC-E219-47ED-802A-B7EDD637BC51}" type="pres">
      <dgm:prSet presAssocID="{80F337D1-2592-457C-8A67-3F4288A44ECA}" presName="parentText" presStyleLbl="alignNode1" presStyleIdx="1" presStyleCnt="4">
        <dgm:presLayoutVars>
          <dgm:chMax val="1"/>
          <dgm:bulletEnabled val="1"/>
        </dgm:presLayoutVars>
      </dgm:prSet>
      <dgm:spPr/>
    </dgm:pt>
    <dgm:pt modelId="{A83ADB19-4052-403A-AF1F-95B75CB6CD57}" type="pres">
      <dgm:prSet presAssocID="{80F337D1-2592-457C-8A67-3F4288A44ECA}" presName="descendantText" presStyleLbl="alignAcc1" presStyleIdx="1" presStyleCnt="4">
        <dgm:presLayoutVars>
          <dgm:bulletEnabled val="1"/>
        </dgm:presLayoutVars>
      </dgm:prSet>
      <dgm:spPr/>
    </dgm:pt>
    <dgm:pt modelId="{A3CD7152-CB6A-4357-B572-0E8337887011}" type="pres">
      <dgm:prSet presAssocID="{BD681F20-8545-425C-9D01-14D6B8F7C2BA}" presName="sp" presStyleCnt="0"/>
      <dgm:spPr/>
    </dgm:pt>
    <dgm:pt modelId="{0EA8A214-FCD2-480F-AC5C-2B625F270A2C}" type="pres">
      <dgm:prSet presAssocID="{28EED7A2-50D1-456B-9FD2-BAEDF1F9422E}" presName="composite" presStyleCnt="0"/>
      <dgm:spPr/>
    </dgm:pt>
    <dgm:pt modelId="{159A81D6-2541-472A-B767-6A846A021673}" type="pres">
      <dgm:prSet presAssocID="{28EED7A2-50D1-456B-9FD2-BAEDF1F9422E}" presName="parentText" presStyleLbl="alignNode1" presStyleIdx="2" presStyleCnt="4">
        <dgm:presLayoutVars>
          <dgm:chMax val="1"/>
          <dgm:bulletEnabled val="1"/>
        </dgm:presLayoutVars>
      </dgm:prSet>
      <dgm:spPr/>
    </dgm:pt>
    <dgm:pt modelId="{D0FCE128-82D9-44B6-A174-232530F79B3E}" type="pres">
      <dgm:prSet presAssocID="{28EED7A2-50D1-456B-9FD2-BAEDF1F9422E}" presName="descendantText" presStyleLbl="alignAcc1" presStyleIdx="2" presStyleCnt="4">
        <dgm:presLayoutVars>
          <dgm:bulletEnabled val="1"/>
        </dgm:presLayoutVars>
      </dgm:prSet>
      <dgm:spPr/>
    </dgm:pt>
    <dgm:pt modelId="{6D3E4C2B-0793-4D7C-A9E9-99789D4F6BB4}" type="pres">
      <dgm:prSet presAssocID="{CB42B8F1-7B89-4E8C-ABB7-E15DCAE7FE65}" presName="sp" presStyleCnt="0"/>
      <dgm:spPr/>
    </dgm:pt>
    <dgm:pt modelId="{CE3B6AAB-39AE-42A7-9CE4-F84866E72981}" type="pres">
      <dgm:prSet presAssocID="{64ED2F94-E03B-4C01-8066-8B3F8BF9345E}" presName="composite" presStyleCnt="0"/>
      <dgm:spPr/>
    </dgm:pt>
    <dgm:pt modelId="{2B9E7D51-2378-4884-BDBD-69889925C3A6}" type="pres">
      <dgm:prSet presAssocID="{64ED2F94-E03B-4C01-8066-8B3F8BF9345E}" presName="parentText" presStyleLbl="alignNode1" presStyleIdx="3" presStyleCnt="4">
        <dgm:presLayoutVars>
          <dgm:chMax val="1"/>
          <dgm:bulletEnabled val="1"/>
        </dgm:presLayoutVars>
      </dgm:prSet>
      <dgm:spPr/>
    </dgm:pt>
    <dgm:pt modelId="{5EBC4D26-A6FD-458F-8778-4D2F5CA67000}" type="pres">
      <dgm:prSet presAssocID="{64ED2F94-E03B-4C01-8066-8B3F8BF9345E}" presName="descendantText" presStyleLbl="alignAcc1" presStyleIdx="3" presStyleCnt="4">
        <dgm:presLayoutVars>
          <dgm:bulletEnabled val="1"/>
        </dgm:presLayoutVars>
      </dgm:prSet>
      <dgm:spPr/>
    </dgm:pt>
  </dgm:ptLst>
  <dgm:cxnLst>
    <dgm:cxn modelId="{0FB72400-949C-41DC-A628-7D7FDA8653F5}" srcId="{43B0E2E1-8162-494C-BECC-BA6210250A46}" destId="{80F337D1-2592-457C-8A67-3F4288A44ECA}" srcOrd="1" destOrd="0" parTransId="{9824F078-8420-4520-A0A1-136C3E6F721A}" sibTransId="{BD681F20-8545-425C-9D01-14D6B8F7C2BA}"/>
    <dgm:cxn modelId="{6F805D2D-E7F2-475E-8001-93FA5FBD56AE}" type="presOf" srcId="{43B0E2E1-8162-494C-BECC-BA6210250A46}" destId="{9E68C68C-1C6B-41EA-868C-93176D25DBD1}" srcOrd="0" destOrd="0" presId="urn:microsoft.com/office/officeart/2005/8/layout/chevron2"/>
    <dgm:cxn modelId="{84B4C94A-6DAC-4199-830B-5A38557D5BB4}" type="presOf" srcId="{D9A23F5D-B1AD-4A93-9018-8A6FB42F8E16}" destId="{231726ED-4F44-407A-9310-DB668FB8A40F}" srcOrd="0" destOrd="0" presId="urn:microsoft.com/office/officeart/2005/8/layout/chevron2"/>
    <dgm:cxn modelId="{2CAD0D4E-2DB3-4D16-9408-EDE473D7869A}" srcId="{43B0E2E1-8162-494C-BECC-BA6210250A46}" destId="{28EED7A2-50D1-456B-9FD2-BAEDF1F9422E}" srcOrd="2" destOrd="0" parTransId="{98EB0666-6C77-478E-BF60-20BF5FAF9201}" sibTransId="{CB42B8F1-7B89-4E8C-ABB7-E15DCAE7FE65}"/>
    <dgm:cxn modelId="{E1FDC251-485D-4A0D-961D-6E1B77EA68D2}" type="presOf" srcId="{571C67D1-9B74-4A98-8F6F-01308F8A34CC}" destId="{2CCFEEAF-5504-4B2B-8C84-B7354D12932F}" srcOrd="0" destOrd="0" presId="urn:microsoft.com/office/officeart/2005/8/layout/chevron2"/>
    <dgm:cxn modelId="{D14AA552-C8B4-4E4A-A581-A1428DEF5B34}" type="presOf" srcId="{64ED2F94-E03B-4C01-8066-8B3F8BF9345E}" destId="{2B9E7D51-2378-4884-BDBD-69889925C3A6}" srcOrd="0" destOrd="0" presId="urn:microsoft.com/office/officeart/2005/8/layout/chevron2"/>
    <dgm:cxn modelId="{A4222A6C-BEEE-44E4-A89F-CD82CACC4B5B}" srcId="{43B0E2E1-8162-494C-BECC-BA6210250A46}" destId="{64ED2F94-E03B-4C01-8066-8B3F8BF9345E}" srcOrd="3" destOrd="0" parTransId="{8807DB39-9274-4EBB-8268-B9C7DA90D8D2}" sibTransId="{4348A8B6-440B-44CB-8AC2-EFBA5D82076B}"/>
    <dgm:cxn modelId="{4FA8737B-F4D7-47C5-8F75-07CB95A841FF}" type="presOf" srcId="{39945D23-1669-4248-AC8F-D36AFD4251A0}" destId="{5EBC4D26-A6FD-458F-8778-4D2F5CA67000}" srcOrd="0" destOrd="0" presId="urn:microsoft.com/office/officeart/2005/8/layout/chevron2"/>
    <dgm:cxn modelId="{CE5F358D-1AC6-41A8-BC1A-EE2F4A56CD2C}" type="presOf" srcId="{2B76361A-053D-4213-A5BC-D36858273780}" destId="{A83ADB19-4052-403A-AF1F-95B75CB6CD57}" srcOrd="0" destOrd="0" presId="urn:microsoft.com/office/officeart/2005/8/layout/chevron2"/>
    <dgm:cxn modelId="{9E83B99B-C307-4D01-AFF3-743FD3A09681}" srcId="{64ED2F94-E03B-4C01-8066-8B3F8BF9345E}" destId="{39945D23-1669-4248-AC8F-D36AFD4251A0}" srcOrd="0" destOrd="0" parTransId="{2C46B543-2188-49C7-8D20-E1DC31521CAF}" sibTransId="{A29A91B9-16B7-4D3C-91F5-7764C51D43D8}"/>
    <dgm:cxn modelId="{E43F1F9D-41CD-4419-9CE4-209E9CC52F66}" srcId="{571C67D1-9B74-4A98-8F6F-01308F8A34CC}" destId="{D9A23F5D-B1AD-4A93-9018-8A6FB42F8E16}" srcOrd="0" destOrd="0" parTransId="{49E86780-B806-4CFD-814B-0145CD1F7C69}" sibTransId="{82DE88C7-CA67-4807-A033-6A53993FB9D2}"/>
    <dgm:cxn modelId="{A251CDA5-7956-41B4-8CB9-9392CAA6134C}" srcId="{28EED7A2-50D1-456B-9FD2-BAEDF1F9422E}" destId="{3A3DC1D4-F08A-4AC4-8000-29588884D183}" srcOrd="0" destOrd="0" parTransId="{C9D52712-220A-45C5-B59E-195CB7A5A7DA}" sibTransId="{E51170D2-6BE7-4E86-897D-25F60729B77E}"/>
    <dgm:cxn modelId="{91C28EA9-228B-4E8F-BC76-9B5373C526C4}" type="presOf" srcId="{80F337D1-2592-457C-8A67-3F4288A44ECA}" destId="{97B91EAC-E219-47ED-802A-B7EDD637BC51}" srcOrd="0" destOrd="0" presId="urn:microsoft.com/office/officeart/2005/8/layout/chevron2"/>
    <dgm:cxn modelId="{2FF022AA-C9E0-4150-8B94-702EE4DB8441}" type="presOf" srcId="{28EED7A2-50D1-456B-9FD2-BAEDF1F9422E}" destId="{159A81D6-2541-472A-B767-6A846A021673}" srcOrd="0" destOrd="0" presId="urn:microsoft.com/office/officeart/2005/8/layout/chevron2"/>
    <dgm:cxn modelId="{98B091BD-D597-4B7E-B202-FF0BE13DABFB}" srcId="{80F337D1-2592-457C-8A67-3F4288A44ECA}" destId="{2B76361A-053D-4213-A5BC-D36858273780}" srcOrd="0" destOrd="0" parTransId="{C387FDBB-5CFF-4DE5-A338-580C23559A2B}" sibTransId="{5F59C9B2-9061-4F4C-B7B2-27B4EDE80047}"/>
    <dgm:cxn modelId="{6D9A04D3-B051-4D1A-BE05-FB585CC3C87E}" srcId="{43B0E2E1-8162-494C-BECC-BA6210250A46}" destId="{571C67D1-9B74-4A98-8F6F-01308F8A34CC}" srcOrd="0" destOrd="0" parTransId="{26982DCD-3C4E-4762-BF9A-1A773714DC3B}" sibTransId="{A6B91AB8-E880-475B-B4D5-7EDFC5A95F74}"/>
    <dgm:cxn modelId="{E2295BF5-1D77-4A7F-9281-A3419803C22E}" type="presOf" srcId="{3A3DC1D4-F08A-4AC4-8000-29588884D183}" destId="{D0FCE128-82D9-44B6-A174-232530F79B3E}" srcOrd="0" destOrd="0" presId="urn:microsoft.com/office/officeart/2005/8/layout/chevron2"/>
    <dgm:cxn modelId="{AA7E00A6-EE37-432C-838E-10A5784AADA4}" type="presParOf" srcId="{9E68C68C-1C6B-41EA-868C-93176D25DBD1}" destId="{2CAF54F3-4479-4551-8004-CB76040C5460}" srcOrd="0" destOrd="0" presId="urn:microsoft.com/office/officeart/2005/8/layout/chevron2"/>
    <dgm:cxn modelId="{B8CE894F-397A-4534-A55D-5DBB870C170E}" type="presParOf" srcId="{2CAF54F3-4479-4551-8004-CB76040C5460}" destId="{2CCFEEAF-5504-4B2B-8C84-B7354D12932F}" srcOrd="0" destOrd="0" presId="urn:microsoft.com/office/officeart/2005/8/layout/chevron2"/>
    <dgm:cxn modelId="{CB1F51B2-E6BC-413A-9E87-086F91FDEC78}" type="presParOf" srcId="{2CAF54F3-4479-4551-8004-CB76040C5460}" destId="{231726ED-4F44-407A-9310-DB668FB8A40F}" srcOrd="1" destOrd="0" presId="urn:microsoft.com/office/officeart/2005/8/layout/chevron2"/>
    <dgm:cxn modelId="{61F5A7FF-3090-4606-A663-4D7294ED538E}" type="presParOf" srcId="{9E68C68C-1C6B-41EA-868C-93176D25DBD1}" destId="{5BC42DBD-FC25-44F8-8BF8-F009676ED067}" srcOrd="1" destOrd="0" presId="urn:microsoft.com/office/officeart/2005/8/layout/chevron2"/>
    <dgm:cxn modelId="{0C831C86-BD06-4B74-86BC-4BEF420D33BB}" type="presParOf" srcId="{9E68C68C-1C6B-41EA-868C-93176D25DBD1}" destId="{E1FD8394-6688-4ED2-8E74-E4216B66D2B4}" srcOrd="2" destOrd="0" presId="urn:microsoft.com/office/officeart/2005/8/layout/chevron2"/>
    <dgm:cxn modelId="{52C5BEE7-3E57-40AE-A6DA-8EDB695C9286}" type="presParOf" srcId="{E1FD8394-6688-4ED2-8E74-E4216B66D2B4}" destId="{97B91EAC-E219-47ED-802A-B7EDD637BC51}" srcOrd="0" destOrd="0" presId="urn:microsoft.com/office/officeart/2005/8/layout/chevron2"/>
    <dgm:cxn modelId="{9102A07E-1FDC-457C-9D88-0512CC955D9A}" type="presParOf" srcId="{E1FD8394-6688-4ED2-8E74-E4216B66D2B4}" destId="{A83ADB19-4052-403A-AF1F-95B75CB6CD57}" srcOrd="1" destOrd="0" presId="urn:microsoft.com/office/officeart/2005/8/layout/chevron2"/>
    <dgm:cxn modelId="{2193B2C9-9514-4B43-8D41-F50AD6699CF4}" type="presParOf" srcId="{9E68C68C-1C6B-41EA-868C-93176D25DBD1}" destId="{A3CD7152-CB6A-4357-B572-0E8337887011}" srcOrd="3" destOrd="0" presId="urn:microsoft.com/office/officeart/2005/8/layout/chevron2"/>
    <dgm:cxn modelId="{B8DDB174-FD5C-461A-9AFE-F43F61D550D6}" type="presParOf" srcId="{9E68C68C-1C6B-41EA-868C-93176D25DBD1}" destId="{0EA8A214-FCD2-480F-AC5C-2B625F270A2C}" srcOrd="4" destOrd="0" presId="urn:microsoft.com/office/officeart/2005/8/layout/chevron2"/>
    <dgm:cxn modelId="{AE0C547E-FF55-4EFF-9A34-D151B596CAE2}" type="presParOf" srcId="{0EA8A214-FCD2-480F-AC5C-2B625F270A2C}" destId="{159A81D6-2541-472A-B767-6A846A021673}" srcOrd="0" destOrd="0" presId="urn:microsoft.com/office/officeart/2005/8/layout/chevron2"/>
    <dgm:cxn modelId="{6BB3AD63-8024-4E25-B337-17E21112A2F4}" type="presParOf" srcId="{0EA8A214-FCD2-480F-AC5C-2B625F270A2C}" destId="{D0FCE128-82D9-44B6-A174-232530F79B3E}" srcOrd="1" destOrd="0" presId="urn:microsoft.com/office/officeart/2005/8/layout/chevron2"/>
    <dgm:cxn modelId="{36C97B86-BCD5-45B9-8370-82D23102C26B}" type="presParOf" srcId="{9E68C68C-1C6B-41EA-868C-93176D25DBD1}" destId="{6D3E4C2B-0793-4D7C-A9E9-99789D4F6BB4}" srcOrd="5" destOrd="0" presId="urn:microsoft.com/office/officeart/2005/8/layout/chevron2"/>
    <dgm:cxn modelId="{A6537BC9-48EC-4C5B-9BA2-84235CBF5240}" type="presParOf" srcId="{9E68C68C-1C6B-41EA-868C-93176D25DBD1}" destId="{CE3B6AAB-39AE-42A7-9CE4-F84866E72981}" srcOrd="6" destOrd="0" presId="urn:microsoft.com/office/officeart/2005/8/layout/chevron2"/>
    <dgm:cxn modelId="{6E77C3B2-9C7D-4B5F-9ADE-5AE4AF217234}" type="presParOf" srcId="{CE3B6AAB-39AE-42A7-9CE4-F84866E72981}" destId="{2B9E7D51-2378-4884-BDBD-69889925C3A6}" srcOrd="0" destOrd="0" presId="urn:microsoft.com/office/officeart/2005/8/layout/chevron2"/>
    <dgm:cxn modelId="{D3F3A0D8-23C0-4291-A461-8ABA4520E7FA}" type="presParOf" srcId="{CE3B6AAB-39AE-42A7-9CE4-F84866E72981}" destId="{5EBC4D26-A6FD-458F-8778-4D2F5CA6700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9EF8DB3-CE74-426D-85A2-3BF23A9DC064}"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31D68F11-BB37-684B-89F3-98BDE3FDFB17}" type="pres">
      <dgm:prSet presAssocID="{89EF8DB3-CE74-426D-85A2-3BF23A9DC064}" presName="diagram" presStyleCnt="0">
        <dgm:presLayoutVars>
          <dgm:dir/>
          <dgm:resizeHandles val="exact"/>
        </dgm:presLayoutVars>
      </dgm:prSet>
      <dgm:spPr/>
    </dgm:pt>
  </dgm:ptLst>
  <dgm:cxnLst>
    <dgm:cxn modelId="{0ADC624D-F3FC-9D4D-9C08-E3B3381FEDAB}" type="presOf" srcId="{89EF8DB3-CE74-426D-85A2-3BF23A9DC064}" destId="{31D68F11-BB37-684B-89F3-98BDE3FDFB17}"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3B0E2E1-8162-494C-BECC-BA6210250A46}"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en-GB"/>
        </a:p>
      </dgm:t>
    </dgm:pt>
    <dgm:pt modelId="{571C67D1-9B74-4A98-8F6F-01308F8A34CC}">
      <dgm:prSet phldrT="[Text]"/>
      <dgm:spPr/>
      <dgm:t>
        <a:bodyPr/>
        <a:lstStyle/>
        <a:p>
          <a:r>
            <a:rPr lang="en-GB" dirty="0"/>
            <a:t>1</a:t>
          </a:r>
        </a:p>
      </dgm:t>
    </dgm:pt>
    <dgm:pt modelId="{26982DCD-3C4E-4762-BF9A-1A773714DC3B}" type="parTrans" cxnId="{6D9A04D3-B051-4D1A-BE05-FB585CC3C87E}">
      <dgm:prSet/>
      <dgm:spPr/>
      <dgm:t>
        <a:bodyPr/>
        <a:lstStyle/>
        <a:p>
          <a:endParaRPr lang="en-GB"/>
        </a:p>
      </dgm:t>
    </dgm:pt>
    <dgm:pt modelId="{A6B91AB8-E880-475B-B4D5-7EDFC5A95F74}" type="sibTrans" cxnId="{6D9A04D3-B051-4D1A-BE05-FB585CC3C87E}">
      <dgm:prSet/>
      <dgm:spPr/>
      <dgm:t>
        <a:bodyPr/>
        <a:lstStyle/>
        <a:p>
          <a:endParaRPr lang="en-GB"/>
        </a:p>
      </dgm:t>
    </dgm:pt>
    <dgm:pt modelId="{D9A23F5D-B1AD-4A93-9018-8A6FB42F8E16}">
      <dgm:prSet phldrT="[Text]" custT="1"/>
      <dgm:spPr/>
      <dgm:t>
        <a:bodyPr/>
        <a:lstStyle/>
        <a:p>
          <a:pPr>
            <a:buFont typeface="+mj-lt"/>
            <a:buNone/>
          </a:pPr>
          <a:r>
            <a:rPr lang="en-US" sz="3600" b="1" i="0" u="none" strike="noStrike" dirty="0">
              <a:effectLst/>
            </a:rPr>
            <a:t>Institutional Challenges</a:t>
          </a:r>
          <a:endParaRPr lang="en-GB" sz="3600" dirty="0"/>
        </a:p>
      </dgm:t>
    </dgm:pt>
    <dgm:pt modelId="{49E86780-B806-4CFD-814B-0145CD1F7C69}" type="parTrans" cxnId="{E43F1F9D-41CD-4419-9CE4-209E9CC52F66}">
      <dgm:prSet/>
      <dgm:spPr/>
      <dgm:t>
        <a:bodyPr/>
        <a:lstStyle/>
        <a:p>
          <a:endParaRPr lang="en-GB"/>
        </a:p>
      </dgm:t>
    </dgm:pt>
    <dgm:pt modelId="{82DE88C7-CA67-4807-A033-6A53993FB9D2}" type="sibTrans" cxnId="{E43F1F9D-41CD-4419-9CE4-209E9CC52F66}">
      <dgm:prSet/>
      <dgm:spPr/>
      <dgm:t>
        <a:bodyPr/>
        <a:lstStyle/>
        <a:p>
          <a:endParaRPr lang="en-GB"/>
        </a:p>
      </dgm:t>
    </dgm:pt>
    <dgm:pt modelId="{80F337D1-2592-457C-8A67-3F4288A44ECA}">
      <dgm:prSet phldrT="[Text]"/>
      <dgm:spPr/>
      <dgm:t>
        <a:bodyPr/>
        <a:lstStyle/>
        <a:p>
          <a:r>
            <a:rPr lang="en-GB" dirty="0"/>
            <a:t>2</a:t>
          </a:r>
        </a:p>
      </dgm:t>
    </dgm:pt>
    <dgm:pt modelId="{9824F078-8420-4520-A0A1-136C3E6F721A}" type="parTrans" cxnId="{0FB72400-949C-41DC-A628-7D7FDA8653F5}">
      <dgm:prSet/>
      <dgm:spPr/>
      <dgm:t>
        <a:bodyPr/>
        <a:lstStyle/>
        <a:p>
          <a:endParaRPr lang="en-GB"/>
        </a:p>
      </dgm:t>
    </dgm:pt>
    <dgm:pt modelId="{BD681F20-8545-425C-9D01-14D6B8F7C2BA}" type="sibTrans" cxnId="{0FB72400-949C-41DC-A628-7D7FDA8653F5}">
      <dgm:prSet/>
      <dgm:spPr/>
      <dgm:t>
        <a:bodyPr/>
        <a:lstStyle/>
        <a:p>
          <a:endParaRPr lang="en-GB"/>
        </a:p>
      </dgm:t>
    </dgm:pt>
    <dgm:pt modelId="{2B76361A-053D-4213-A5BC-D36858273780}">
      <dgm:prSet phldrT="[Text]" custT="1"/>
      <dgm:spPr/>
      <dgm:t>
        <a:bodyPr/>
        <a:lstStyle/>
        <a:p>
          <a:pPr>
            <a:buFont typeface="+mj-lt"/>
            <a:buNone/>
          </a:pPr>
          <a:r>
            <a:rPr lang="en-US" sz="3600" b="1" i="0" u="none" strike="noStrike" dirty="0">
              <a:effectLst/>
            </a:rPr>
            <a:t>Use of Identification</a:t>
          </a:r>
          <a:endParaRPr lang="en-GB" sz="3600" dirty="0"/>
        </a:p>
      </dgm:t>
    </dgm:pt>
    <dgm:pt modelId="{C387FDBB-5CFF-4DE5-A338-580C23559A2B}" type="parTrans" cxnId="{98B091BD-D597-4B7E-B202-FF0BE13DABFB}">
      <dgm:prSet/>
      <dgm:spPr/>
      <dgm:t>
        <a:bodyPr/>
        <a:lstStyle/>
        <a:p>
          <a:endParaRPr lang="en-GB"/>
        </a:p>
      </dgm:t>
    </dgm:pt>
    <dgm:pt modelId="{5F59C9B2-9061-4F4C-B7B2-27B4EDE80047}" type="sibTrans" cxnId="{98B091BD-D597-4B7E-B202-FF0BE13DABFB}">
      <dgm:prSet/>
      <dgm:spPr/>
      <dgm:t>
        <a:bodyPr/>
        <a:lstStyle/>
        <a:p>
          <a:endParaRPr lang="en-GB"/>
        </a:p>
      </dgm:t>
    </dgm:pt>
    <dgm:pt modelId="{28EED7A2-50D1-456B-9FD2-BAEDF1F9422E}">
      <dgm:prSet phldrT="[Text]"/>
      <dgm:spPr/>
      <dgm:t>
        <a:bodyPr/>
        <a:lstStyle/>
        <a:p>
          <a:r>
            <a:rPr lang="en-GB" dirty="0"/>
            <a:t>3</a:t>
          </a:r>
        </a:p>
      </dgm:t>
    </dgm:pt>
    <dgm:pt modelId="{98EB0666-6C77-478E-BF60-20BF5FAF9201}" type="parTrans" cxnId="{2CAD0D4E-2DB3-4D16-9408-EDE473D7869A}">
      <dgm:prSet/>
      <dgm:spPr/>
      <dgm:t>
        <a:bodyPr/>
        <a:lstStyle/>
        <a:p>
          <a:endParaRPr lang="en-GB"/>
        </a:p>
      </dgm:t>
    </dgm:pt>
    <dgm:pt modelId="{CB42B8F1-7B89-4E8C-ABB7-E15DCAE7FE65}" type="sibTrans" cxnId="{2CAD0D4E-2DB3-4D16-9408-EDE473D7869A}">
      <dgm:prSet/>
      <dgm:spPr/>
      <dgm:t>
        <a:bodyPr/>
        <a:lstStyle/>
        <a:p>
          <a:endParaRPr lang="en-GB"/>
        </a:p>
      </dgm:t>
    </dgm:pt>
    <dgm:pt modelId="{3A3DC1D4-F08A-4AC4-8000-29588884D183}">
      <dgm:prSet phldrT="[Text]" custT="1"/>
      <dgm:spPr/>
      <dgm:t>
        <a:bodyPr/>
        <a:lstStyle/>
        <a:p>
          <a:pPr>
            <a:buFont typeface="+mj-lt"/>
            <a:buNone/>
          </a:pPr>
          <a:r>
            <a:rPr lang="en-US" sz="3600" b="1" i="0" u="none" strike="noStrike" dirty="0">
              <a:effectLst/>
            </a:rPr>
            <a:t>Insufficient Funding </a:t>
          </a:r>
          <a:endParaRPr lang="en-GB" sz="3600" dirty="0"/>
        </a:p>
      </dgm:t>
    </dgm:pt>
    <dgm:pt modelId="{C9D52712-220A-45C5-B59E-195CB7A5A7DA}" type="parTrans" cxnId="{A251CDA5-7956-41B4-8CB9-9392CAA6134C}">
      <dgm:prSet/>
      <dgm:spPr/>
      <dgm:t>
        <a:bodyPr/>
        <a:lstStyle/>
        <a:p>
          <a:endParaRPr lang="en-GB"/>
        </a:p>
      </dgm:t>
    </dgm:pt>
    <dgm:pt modelId="{E51170D2-6BE7-4E86-897D-25F60729B77E}" type="sibTrans" cxnId="{A251CDA5-7956-41B4-8CB9-9392CAA6134C}">
      <dgm:prSet/>
      <dgm:spPr/>
      <dgm:t>
        <a:bodyPr/>
        <a:lstStyle/>
        <a:p>
          <a:endParaRPr lang="en-GB"/>
        </a:p>
      </dgm:t>
    </dgm:pt>
    <dgm:pt modelId="{64ED2F94-E03B-4C01-8066-8B3F8BF9345E}">
      <dgm:prSet phldrT="[Text]"/>
      <dgm:spPr/>
      <dgm:t>
        <a:bodyPr/>
        <a:lstStyle/>
        <a:p>
          <a:pPr>
            <a:buFont typeface="+mj-lt"/>
            <a:buNone/>
          </a:pPr>
          <a:r>
            <a:rPr lang="en-GB" dirty="0"/>
            <a:t>4</a:t>
          </a:r>
        </a:p>
      </dgm:t>
    </dgm:pt>
    <dgm:pt modelId="{8807DB39-9274-4EBB-8268-B9C7DA90D8D2}" type="parTrans" cxnId="{A4222A6C-BEEE-44E4-A89F-CD82CACC4B5B}">
      <dgm:prSet/>
      <dgm:spPr/>
      <dgm:t>
        <a:bodyPr/>
        <a:lstStyle/>
        <a:p>
          <a:endParaRPr lang="en-GB"/>
        </a:p>
      </dgm:t>
    </dgm:pt>
    <dgm:pt modelId="{4348A8B6-440B-44CB-8AC2-EFBA5D82076B}" type="sibTrans" cxnId="{A4222A6C-BEEE-44E4-A89F-CD82CACC4B5B}">
      <dgm:prSet/>
      <dgm:spPr/>
      <dgm:t>
        <a:bodyPr/>
        <a:lstStyle/>
        <a:p>
          <a:endParaRPr lang="en-GB"/>
        </a:p>
      </dgm:t>
    </dgm:pt>
    <dgm:pt modelId="{39945D23-1669-4248-AC8F-D36AFD4251A0}">
      <dgm:prSet custT="1"/>
      <dgm:spPr/>
      <dgm:t>
        <a:bodyPr/>
        <a:lstStyle/>
        <a:p>
          <a:pPr>
            <a:buFont typeface="+mj-lt"/>
            <a:buNone/>
          </a:pPr>
          <a:r>
            <a:rPr lang="en-US" sz="3600" b="1" i="0" u="none" strike="noStrike" dirty="0">
              <a:solidFill>
                <a:srgbClr val="000000"/>
              </a:solidFill>
              <a:effectLst/>
            </a:rPr>
            <a:t>Insufficient Workforce </a:t>
          </a:r>
          <a:endParaRPr lang="en-GB" sz="3600" dirty="0"/>
        </a:p>
      </dgm:t>
    </dgm:pt>
    <dgm:pt modelId="{2C46B543-2188-49C7-8D20-E1DC31521CAF}" type="parTrans" cxnId="{9E83B99B-C307-4D01-AFF3-743FD3A09681}">
      <dgm:prSet/>
      <dgm:spPr/>
      <dgm:t>
        <a:bodyPr/>
        <a:lstStyle/>
        <a:p>
          <a:endParaRPr lang="en-GB"/>
        </a:p>
      </dgm:t>
    </dgm:pt>
    <dgm:pt modelId="{A29A91B9-16B7-4D3C-91F5-7764C51D43D8}" type="sibTrans" cxnId="{9E83B99B-C307-4D01-AFF3-743FD3A09681}">
      <dgm:prSet/>
      <dgm:spPr/>
      <dgm:t>
        <a:bodyPr/>
        <a:lstStyle/>
        <a:p>
          <a:endParaRPr lang="en-GB"/>
        </a:p>
      </dgm:t>
    </dgm:pt>
    <dgm:pt modelId="{99483729-7B1D-4CEC-8733-065C99F54319}">
      <dgm:prSet custT="1"/>
      <dgm:spPr/>
      <dgm:t>
        <a:bodyPr/>
        <a:lstStyle/>
        <a:p>
          <a:pPr>
            <a:buFont typeface="+mj-lt"/>
            <a:buNone/>
          </a:pPr>
          <a:r>
            <a:rPr lang="en-GB" sz="3600" dirty="0"/>
            <a:t>5</a:t>
          </a:r>
        </a:p>
      </dgm:t>
    </dgm:pt>
    <dgm:pt modelId="{F92DE1CF-7BFA-4397-BC2A-0F182AA3D2BE}" type="parTrans" cxnId="{05BCD7F0-2572-42F9-9657-DC27D3C7595F}">
      <dgm:prSet/>
      <dgm:spPr/>
      <dgm:t>
        <a:bodyPr/>
        <a:lstStyle/>
        <a:p>
          <a:endParaRPr lang="en-US"/>
        </a:p>
      </dgm:t>
    </dgm:pt>
    <dgm:pt modelId="{215FB66C-C3A1-45AC-94DD-1BB26172D2B7}" type="sibTrans" cxnId="{05BCD7F0-2572-42F9-9657-DC27D3C7595F}">
      <dgm:prSet/>
      <dgm:spPr/>
      <dgm:t>
        <a:bodyPr/>
        <a:lstStyle/>
        <a:p>
          <a:endParaRPr lang="en-US"/>
        </a:p>
      </dgm:t>
    </dgm:pt>
    <dgm:pt modelId="{DF767975-F955-4A9A-9040-C4F146213455}">
      <dgm:prSet/>
      <dgm:spPr/>
      <dgm:t>
        <a:bodyPr/>
        <a:lstStyle/>
        <a:p>
          <a:r>
            <a:rPr lang="en-US" b="1" dirty="0"/>
            <a:t>Security Challenge </a:t>
          </a:r>
        </a:p>
      </dgm:t>
    </dgm:pt>
    <dgm:pt modelId="{93FBC57A-D29D-4A78-8258-375D06F9E54C}" type="parTrans" cxnId="{27F87E97-AC26-44C3-BAE8-A6EC901A2ADB}">
      <dgm:prSet/>
      <dgm:spPr/>
      <dgm:t>
        <a:bodyPr/>
        <a:lstStyle/>
        <a:p>
          <a:endParaRPr lang="en-US"/>
        </a:p>
      </dgm:t>
    </dgm:pt>
    <dgm:pt modelId="{EB61352F-07A5-4FA3-9F0B-132647A54E08}" type="sibTrans" cxnId="{27F87E97-AC26-44C3-BAE8-A6EC901A2ADB}">
      <dgm:prSet/>
      <dgm:spPr/>
      <dgm:t>
        <a:bodyPr/>
        <a:lstStyle/>
        <a:p>
          <a:endParaRPr lang="en-US"/>
        </a:p>
      </dgm:t>
    </dgm:pt>
    <dgm:pt modelId="{9E68C68C-1C6B-41EA-868C-93176D25DBD1}" type="pres">
      <dgm:prSet presAssocID="{43B0E2E1-8162-494C-BECC-BA6210250A46}" presName="linearFlow" presStyleCnt="0">
        <dgm:presLayoutVars>
          <dgm:dir/>
          <dgm:animLvl val="lvl"/>
          <dgm:resizeHandles val="exact"/>
        </dgm:presLayoutVars>
      </dgm:prSet>
      <dgm:spPr/>
    </dgm:pt>
    <dgm:pt modelId="{2CAF54F3-4479-4551-8004-CB76040C5460}" type="pres">
      <dgm:prSet presAssocID="{571C67D1-9B74-4A98-8F6F-01308F8A34CC}" presName="composite" presStyleCnt="0"/>
      <dgm:spPr/>
    </dgm:pt>
    <dgm:pt modelId="{2CCFEEAF-5504-4B2B-8C84-B7354D12932F}" type="pres">
      <dgm:prSet presAssocID="{571C67D1-9B74-4A98-8F6F-01308F8A34CC}" presName="parentText" presStyleLbl="alignNode1" presStyleIdx="0" presStyleCnt="5">
        <dgm:presLayoutVars>
          <dgm:chMax val="1"/>
          <dgm:bulletEnabled val="1"/>
        </dgm:presLayoutVars>
      </dgm:prSet>
      <dgm:spPr/>
    </dgm:pt>
    <dgm:pt modelId="{231726ED-4F44-407A-9310-DB668FB8A40F}" type="pres">
      <dgm:prSet presAssocID="{571C67D1-9B74-4A98-8F6F-01308F8A34CC}" presName="descendantText" presStyleLbl="alignAcc1" presStyleIdx="0" presStyleCnt="5">
        <dgm:presLayoutVars>
          <dgm:bulletEnabled val="1"/>
        </dgm:presLayoutVars>
      </dgm:prSet>
      <dgm:spPr/>
    </dgm:pt>
    <dgm:pt modelId="{5BC42DBD-FC25-44F8-8BF8-F009676ED067}" type="pres">
      <dgm:prSet presAssocID="{A6B91AB8-E880-475B-B4D5-7EDFC5A95F74}" presName="sp" presStyleCnt="0"/>
      <dgm:spPr/>
    </dgm:pt>
    <dgm:pt modelId="{E1FD8394-6688-4ED2-8E74-E4216B66D2B4}" type="pres">
      <dgm:prSet presAssocID="{80F337D1-2592-457C-8A67-3F4288A44ECA}" presName="composite" presStyleCnt="0"/>
      <dgm:spPr/>
    </dgm:pt>
    <dgm:pt modelId="{97B91EAC-E219-47ED-802A-B7EDD637BC51}" type="pres">
      <dgm:prSet presAssocID="{80F337D1-2592-457C-8A67-3F4288A44ECA}" presName="parentText" presStyleLbl="alignNode1" presStyleIdx="1" presStyleCnt="5">
        <dgm:presLayoutVars>
          <dgm:chMax val="1"/>
          <dgm:bulletEnabled val="1"/>
        </dgm:presLayoutVars>
      </dgm:prSet>
      <dgm:spPr/>
    </dgm:pt>
    <dgm:pt modelId="{A83ADB19-4052-403A-AF1F-95B75CB6CD57}" type="pres">
      <dgm:prSet presAssocID="{80F337D1-2592-457C-8A67-3F4288A44ECA}" presName="descendantText" presStyleLbl="alignAcc1" presStyleIdx="1" presStyleCnt="5">
        <dgm:presLayoutVars>
          <dgm:bulletEnabled val="1"/>
        </dgm:presLayoutVars>
      </dgm:prSet>
      <dgm:spPr/>
    </dgm:pt>
    <dgm:pt modelId="{A3CD7152-CB6A-4357-B572-0E8337887011}" type="pres">
      <dgm:prSet presAssocID="{BD681F20-8545-425C-9D01-14D6B8F7C2BA}" presName="sp" presStyleCnt="0"/>
      <dgm:spPr/>
    </dgm:pt>
    <dgm:pt modelId="{0EA8A214-FCD2-480F-AC5C-2B625F270A2C}" type="pres">
      <dgm:prSet presAssocID="{28EED7A2-50D1-456B-9FD2-BAEDF1F9422E}" presName="composite" presStyleCnt="0"/>
      <dgm:spPr/>
    </dgm:pt>
    <dgm:pt modelId="{159A81D6-2541-472A-B767-6A846A021673}" type="pres">
      <dgm:prSet presAssocID="{28EED7A2-50D1-456B-9FD2-BAEDF1F9422E}" presName="parentText" presStyleLbl="alignNode1" presStyleIdx="2" presStyleCnt="5">
        <dgm:presLayoutVars>
          <dgm:chMax val="1"/>
          <dgm:bulletEnabled val="1"/>
        </dgm:presLayoutVars>
      </dgm:prSet>
      <dgm:spPr/>
    </dgm:pt>
    <dgm:pt modelId="{D0FCE128-82D9-44B6-A174-232530F79B3E}" type="pres">
      <dgm:prSet presAssocID="{28EED7A2-50D1-456B-9FD2-BAEDF1F9422E}" presName="descendantText" presStyleLbl="alignAcc1" presStyleIdx="2" presStyleCnt="5">
        <dgm:presLayoutVars>
          <dgm:bulletEnabled val="1"/>
        </dgm:presLayoutVars>
      </dgm:prSet>
      <dgm:spPr/>
    </dgm:pt>
    <dgm:pt modelId="{6D3E4C2B-0793-4D7C-A9E9-99789D4F6BB4}" type="pres">
      <dgm:prSet presAssocID="{CB42B8F1-7B89-4E8C-ABB7-E15DCAE7FE65}" presName="sp" presStyleCnt="0"/>
      <dgm:spPr/>
    </dgm:pt>
    <dgm:pt modelId="{CE3B6AAB-39AE-42A7-9CE4-F84866E72981}" type="pres">
      <dgm:prSet presAssocID="{64ED2F94-E03B-4C01-8066-8B3F8BF9345E}" presName="composite" presStyleCnt="0"/>
      <dgm:spPr/>
    </dgm:pt>
    <dgm:pt modelId="{2B9E7D51-2378-4884-BDBD-69889925C3A6}" type="pres">
      <dgm:prSet presAssocID="{64ED2F94-E03B-4C01-8066-8B3F8BF9345E}" presName="parentText" presStyleLbl="alignNode1" presStyleIdx="3" presStyleCnt="5">
        <dgm:presLayoutVars>
          <dgm:chMax val="1"/>
          <dgm:bulletEnabled val="1"/>
        </dgm:presLayoutVars>
      </dgm:prSet>
      <dgm:spPr/>
    </dgm:pt>
    <dgm:pt modelId="{5EBC4D26-A6FD-458F-8778-4D2F5CA67000}" type="pres">
      <dgm:prSet presAssocID="{64ED2F94-E03B-4C01-8066-8B3F8BF9345E}" presName="descendantText" presStyleLbl="alignAcc1" presStyleIdx="3" presStyleCnt="5">
        <dgm:presLayoutVars>
          <dgm:bulletEnabled val="1"/>
        </dgm:presLayoutVars>
      </dgm:prSet>
      <dgm:spPr/>
    </dgm:pt>
    <dgm:pt modelId="{F55E9DD1-95EC-4CDC-AE68-5D5D69E3999D}" type="pres">
      <dgm:prSet presAssocID="{4348A8B6-440B-44CB-8AC2-EFBA5D82076B}" presName="sp" presStyleCnt="0"/>
      <dgm:spPr/>
    </dgm:pt>
    <dgm:pt modelId="{BDA142D2-08CA-4C73-BF2A-E93F65E87D29}" type="pres">
      <dgm:prSet presAssocID="{99483729-7B1D-4CEC-8733-065C99F54319}" presName="composite" presStyleCnt="0"/>
      <dgm:spPr/>
    </dgm:pt>
    <dgm:pt modelId="{14DD1B49-CF17-4670-A7EF-92B34DCC08FB}" type="pres">
      <dgm:prSet presAssocID="{99483729-7B1D-4CEC-8733-065C99F54319}" presName="parentText" presStyleLbl="alignNode1" presStyleIdx="4" presStyleCnt="5">
        <dgm:presLayoutVars>
          <dgm:chMax val="1"/>
          <dgm:bulletEnabled val="1"/>
        </dgm:presLayoutVars>
      </dgm:prSet>
      <dgm:spPr/>
    </dgm:pt>
    <dgm:pt modelId="{8830CECF-0EE4-4AE3-B368-569F3A9A7BA5}" type="pres">
      <dgm:prSet presAssocID="{99483729-7B1D-4CEC-8733-065C99F54319}" presName="descendantText" presStyleLbl="alignAcc1" presStyleIdx="4" presStyleCnt="5">
        <dgm:presLayoutVars>
          <dgm:bulletEnabled val="1"/>
        </dgm:presLayoutVars>
      </dgm:prSet>
      <dgm:spPr/>
    </dgm:pt>
  </dgm:ptLst>
  <dgm:cxnLst>
    <dgm:cxn modelId="{0FB72400-949C-41DC-A628-7D7FDA8653F5}" srcId="{43B0E2E1-8162-494C-BECC-BA6210250A46}" destId="{80F337D1-2592-457C-8A67-3F4288A44ECA}" srcOrd="1" destOrd="0" parTransId="{9824F078-8420-4520-A0A1-136C3E6F721A}" sibTransId="{BD681F20-8545-425C-9D01-14D6B8F7C2BA}"/>
    <dgm:cxn modelId="{6F805D2D-E7F2-475E-8001-93FA5FBD56AE}" type="presOf" srcId="{43B0E2E1-8162-494C-BECC-BA6210250A46}" destId="{9E68C68C-1C6B-41EA-868C-93176D25DBD1}" srcOrd="0" destOrd="0" presId="urn:microsoft.com/office/officeart/2005/8/layout/chevron2"/>
    <dgm:cxn modelId="{84B4C94A-6DAC-4199-830B-5A38557D5BB4}" type="presOf" srcId="{D9A23F5D-B1AD-4A93-9018-8A6FB42F8E16}" destId="{231726ED-4F44-407A-9310-DB668FB8A40F}" srcOrd="0" destOrd="0" presId="urn:microsoft.com/office/officeart/2005/8/layout/chevron2"/>
    <dgm:cxn modelId="{2CAD0D4E-2DB3-4D16-9408-EDE473D7869A}" srcId="{43B0E2E1-8162-494C-BECC-BA6210250A46}" destId="{28EED7A2-50D1-456B-9FD2-BAEDF1F9422E}" srcOrd="2" destOrd="0" parTransId="{98EB0666-6C77-478E-BF60-20BF5FAF9201}" sibTransId="{CB42B8F1-7B89-4E8C-ABB7-E15DCAE7FE65}"/>
    <dgm:cxn modelId="{E1FDC251-485D-4A0D-961D-6E1B77EA68D2}" type="presOf" srcId="{571C67D1-9B74-4A98-8F6F-01308F8A34CC}" destId="{2CCFEEAF-5504-4B2B-8C84-B7354D12932F}" srcOrd="0" destOrd="0" presId="urn:microsoft.com/office/officeart/2005/8/layout/chevron2"/>
    <dgm:cxn modelId="{D14AA552-C8B4-4E4A-A581-A1428DEF5B34}" type="presOf" srcId="{64ED2F94-E03B-4C01-8066-8B3F8BF9345E}" destId="{2B9E7D51-2378-4884-BDBD-69889925C3A6}" srcOrd="0" destOrd="0" presId="urn:microsoft.com/office/officeart/2005/8/layout/chevron2"/>
    <dgm:cxn modelId="{A4222A6C-BEEE-44E4-A89F-CD82CACC4B5B}" srcId="{43B0E2E1-8162-494C-BECC-BA6210250A46}" destId="{64ED2F94-E03B-4C01-8066-8B3F8BF9345E}" srcOrd="3" destOrd="0" parTransId="{8807DB39-9274-4EBB-8268-B9C7DA90D8D2}" sibTransId="{4348A8B6-440B-44CB-8AC2-EFBA5D82076B}"/>
    <dgm:cxn modelId="{4FA8737B-F4D7-47C5-8F75-07CB95A841FF}" type="presOf" srcId="{39945D23-1669-4248-AC8F-D36AFD4251A0}" destId="{5EBC4D26-A6FD-458F-8778-4D2F5CA67000}" srcOrd="0" destOrd="0" presId="urn:microsoft.com/office/officeart/2005/8/layout/chevron2"/>
    <dgm:cxn modelId="{CE5F358D-1AC6-41A8-BC1A-EE2F4A56CD2C}" type="presOf" srcId="{2B76361A-053D-4213-A5BC-D36858273780}" destId="{A83ADB19-4052-403A-AF1F-95B75CB6CD57}" srcOrd="0" destOrd="0" presId="urn:microsoft.com/office/officeart/2005/8/layout/chevron2"/>
    <dgm:cxn modelId="{27F87E97-AC26-44C3-BAE8-A6EC901A2ADB}" srcId="{99483729-7B1D-4CEC-8733-065C99F54319}" destId="{DF767975-F955-4A9A-9040-C4F146213455}" srcOrd="0" destOrd="0" parTransId="{93FBC57A-D29D-4A78-8258-375D06F9E54C}" sibTransId="{EB61352F-07A5-4FA3-9F0B-132647A54E08}"/>
    <dgm:cxn modelId="{9E83B99B-C307-4D01-AFF3-743FD3A09681}" srcId="{64ED2F94-E03B-4C01-8066-8B3F8BF9345E}" destId="{39945D23-1669-4248-AC8F-D36AFD4251A0}" srcOrd="0" destOrd="0" parTransId="{2C46B543-2188-49C7-8D20-E1DC31521CAF}" sibTransId="{A29A91B9-16B7-4D3C-91F5-7764C51D43D8}"/>
    <dgm:cxn modelId="{E43F1F9D-41CD-4419-9CE4-209E9CC52F66}" srcId="{571C67D1-9B74-4A98-8F6F-01308F8A34CC}" destId="{D9A23F5D-B1AD-4A93-9018-8A6FB42F8E16}" srcOrd="0" destOrd="0" parTransId="{49E86780-B806-4CFD-814B-0145CD1F7C69}" sibTransId="{82DE88C7-CA67-4807-A033-6A53993FB9D2}"/>
    <dgm:cxn modelId="{A251CDA5-7956-41B4-8CB9-9392CAA6134C}" srcId="{28EED7A2-50D1-456B-9FD2-BAEDF1F9422E}" destId="{3A3DC1D4-F08A-4AC4-8000-29588884D183}" srcOrd="0" destOrd="0" parTransId="{C9D52712-220A-45C5-B59E-195CB7A5A7DA}" sibTransId="{E51170D2-6BE7-4E86-897D-25F60729B77E}"/>
    <dgm:cxn modelId="{91C28EA9-228B-4E8F-BC76-9B5373C526C4}" type="presOf" srcId="{80F337D1-2592-457C-8A67-3F4288A44ECA}" destId="{97B91EAC-E219-47ED-802A-B7EDD637BC51}" srcOrd="0" destOrd="0" presId="urn:microsoft.com/office/officeart/2005/8/layout/chevron2"/>
    <dgm:cxn modelId="{2FF022AA-C9E0-4150-8B94-702EE4DB8441}" type="presOf" srcId="{28EED7A2-50D1-456B-9FD2-BAEDF1F9422E}" destId="{159A81D6-2541-472A-B767-6A846A021673}" srcOrd="0" destOrd="0" presId="urn:microsoft.com/office/officeart/2005/8/layout/chevron2"/>
    <dgm:cxn modelId="{861435BA-79DF-4DA2-9AF7-4B36A00B90F6}" type="presOf" srcId="{99483729-7B1D-4CEC-8733-065C99F54319}" destId="{14DD1B49-CF17-4670-A7EF-92B34DCC08FB}" srcOrd="0" destOrd="0" presId="urn:microsoft.com/office/officeart/2005/8/layout/chevron2"/>
    <dgm:cxn modelId="{98B091BD-D597-4B7E-B202-FF0BE13DABFB}" srcId="{80F337D1-2592-457C-8A67-3F4288A44ECA}" destId="{2B76361A-053D-4213-A5BC-D36858273780}" srcOrd="0" destOrd="0" parTransId="{C387FDBB-5CFF-4DE5-A338-580C23559A2B}" sibTransId="{5F59C9B2-9061-4F4C-B7B2-27B4EDE80047}"/>
    <dgm:cxn modelId="{B59885CA-B036-4304-95B2-AC18E32E122A}" type="presOf" srcId="{DF767975-F955-4A9A-9040-C4F146213455}" destId="{8830CECF-0EE4-4AE3-B368-569F3A9A7BA5}" srcOrd="0" destOrd="0" presId="urn:microsoft.com/office/officeart/2005/8/layout/chevron2"/>
    <dgm:cxn modelId="{6D9A04D3-B051-4D1A-BE05-FB585CC3C87E}" srcId="{43B0E2E1-8162-494C-BECC-BA6210250A46}" destId="{571C67D1-9B74-4A98-8F6F-01308F8A34CC}" srcOrd="0" destOrd="0" parTransId="{26982DCD-3C4E-4762-BF9A-1A773714DC3B}" sibTransId="{A6B91AB8-E880-475B-B4D5-7EDFC5A95F74}"/>
    <dgm:cxn modelId="{05BCD7F0-2572-42F9-9657-DC27D3C7595F}" srcId="{43B0E2E1-8162-494C-BECC-BA6210250A46}" destId="{99483729-7B1D-4CEC-8733-065C99F54319}" srcOrd="4" destOrd="0" parTransId="{F92DE1CF-7BFA-4397-BC2A-0F182AA3D2BE}" sibTransId="{215FB66C-C3A1-45AC-94DD-1BB26172D2B7}"/>
    <dgm:cxn modelId="{E2295BF5-1D77-4A7F-9281-A3419803C22E}" type="presOf" srcId="{3A3DC1D4-F08A-4AC4-8000-29588884D183}" destId="{D0FCE128-82D9-44B6-A174-232530F79B3E}" srcOrd="0" destOrd="0" presId="urn:microsoft.com/office/officeart/2005/8/layout/chevron2"/>
    <dgm:cxn modelId="{AA7E00A6-EE37-432C-838E-10A5784AADA4}" type="presParOf" srcId="{9E68C68C-1C6B-41EA-868C-93176D25DBD1}" destId="{2CAF54F3-4479-4551-8004-CB76040C5460}" srcOrd="0" destOrd="0" presId="urn:microsoft.com/office/officeart/2005/8/layout/chevron2"/>
    <dgm:cxn modelId="{B8CE894F-397A-4534-A55D-5DBB870C170E}" type="presParOf" srcId="{2CAF54F3-4479-4551-8004-CB76040C5460}" destId="{2CCFEEAF-5504-4B2B-8C84-B7354D12932F}" srcOrd="0" destOrd="0" presId="urn:microsoft.com/office/officeart/2005/8/layout/chevron2"/>
    <dgm:cxn modelId="{CB1F51B2-E6BC-413A-9E87-086F91FDEC78}" type="presParOf" srcId="{2CAF54F3-4479-4551-8004-CB76040C5460}" destId="{231726ED-4F44-407A-9310-DB668FB8A40F}" srcOrd="1" destOrd="0" presId="urn:microsoft.com/office/officeart/2005/8/layout/chevron2"/>
    <dgm:cxn modelId="{61F5A7FF-3090-4606-A663-4D7294ED538E}" type="presParOf" srcId="{9E68C68C-1C6B-41EA-868C-93176D25DBD1}" destId="{5BC42DBD-FC25-44F8-8BF8-F009676ED067}" srcOrd="1" destOrd="0" presId="urn:microsoft.com/office/officeart/2005/8/layout/chevron2"/>
    <dgm:cxn modelId="{0C831C86-BD06-4B74-86BC-4BEF420D33BB}" type="presParOf" srcId="{9E68C68C-1C6B-41EA-868C-93176D25DBD1}" destId="{E1FD8394-6688-4ED2-8E74-E4216B66D2B4}" srcOrd="2" destOrd="0" presId="urn:microsoft.com/office/officeart/2005/8/layout/chevron2"/>
    <dgm:cxn modelId="{52C5BEE7-3E57-40AE-A6DA-8EDB695C9286}" type="presParOf" srcId="{E1FD8394-6688-4ED2-8E74-E4216B66D2B4}" destId="{97B91EAC-E219-47ED-802A-B7EDD637BC51}" srcOrd="0" destOrd="0" presId="urn:microsoft.com/office/officeart/2005/8/layout/chevron2"/>
    <dgm:cxn modelId="{9102A07E-1FDC-457C-9D88-0512CC955D9A}" type="presParOf" srcId="{E1FD8394-6688-4ED2-8E74-E4216B66D2B4}" destId="{A83ADB19-4052-403A-AF1F-95B75CB6CD57}" srcOrd="1" destOrd="0" presId="urn:microsoft.com/office/officeart/2005/8/layout/chevron2"/>
    <dgm:cxn modelId="{2193B2C9-9514-4B43-8D41-F50AD6699CF4}" type="presParOf" srcId="{9E68C68C-1C6B-41EA-868C-93176D25DBD1}" destId="{A3CD7152-CB6A-4357-B572-0E8337887011}" srcOrd="3" destOrd="0" presId="urn:microsoft.com/office/officeart/2005/8/layout/chevron2"/>
    <dgm:cxn modelId="{B8DDB174-FD5C-461A-9AFE-F43F61D550D6}" type="presParOf" srcId="{9E68C68C-1C6B-41EA-868C-93176D25DBD1}" destId="{0EA8A214-FCD2-480F-AC5C-2B625F270A2C}" srcOrd="4" destOrd="0" presId="urn:microsoft.com/office/officeart/2005/8/layout/chevron2"/>
    <dgm:cxn modelId="{AE0C547E-FF55-4EFF-9A34-D151B596CAE2}" type="presParOf" srcId="{0EA8A214-FCD2-480F-AC5C-2B625F270A2C}" destId="{159A81D6-2541-472A-B767-6A846A021673}" srcOrd="0" destOrd="0" presId="urn:microsoft.com/office/officeart/2005/8/layout/chevron2"/>
    <dgm:cxn modelId="{6BB3AD63-8024-4E25-B337-17E21112A2F4}" type="presParOf" srcId="{0EA8A214-FCD2-480F-AC5C-2B625F270A2C}" destId="{D0FCE128-82D9-44B6-A174-232530F79B3E}" srcOrd="1" destOrd="0" presId="urn:microsoft.com/office/officeart/2005/8/layout/chevron2"/>
    <dgm:cxn modelId="{36C97B86-BCD5-45B9-8370-82D23102C26B}" type="presParOf" srcId="{9E68C68C-1C6B-41EA-868C-93176D25DBD1}" destId="{6D3E4C2B-0793-4D7C-A9E9-99789D4F6BB4}" srcOrd="5" destOrd="0" presId="urn:microsoft.com/office/officeart/2005/8/layout/chevron2"/>
    <dgm:cxn modelId="{A6537BC9-48EC-4C5B-9BA2-84235CBF5240}" type="presParOf" srcId="{9E68C68C-1C6B-41EA-868C-93176D25DBD1}" destId="{CE3B6AAB-39AE-42A7-9CE4-F84866E72981}" srcOrd="6" destOrd="0" presId="urn:microsoft.com/office/officeart/2005/8/layout/chevron2"/>
    <dgm:cxn modelId="{6E77C3B2-9C7D-4B5F-9ADE-5AE4AF217234}" type="presParOf" srcId="{CE3B6AAB-39AE-42A7-9CE4-F84866E72981}" destId="{2B9E7D51-2378-4884-BDBD-69889925C3A6}" srcOrd="0" destOrd="0" presId="urn:microsoft.com/office/officeart/2005/8/layout/chevron2"/>
    <dgm:cxn modelId="{D3F3A0D8-23C0-4291-A461-8ABA4520E7FA}" type="presParOf" srcId="{CE3B6AAB-39AE-42A7-9CE4-F84866E72981}" destId="{5EBC4D26-A6FD-458F-8778-4D2F5CA67000}" srcOrd="1" destOrd="0" presId="urn:microsoft.com/office/officeart/2005/8/layout/chevron2"/>
    <dgm:cxn modelId="{3CAD65E6-D6D4-49F2-BC75-5DD3DD0DEB5A}" type="presParOf" srcId="{9E68C68C-1C6B-41EA-868C-93176D25DBD1}" destId="{F55E9DD1-95EC-4CDC-AE68-5D5D69E3999D}" srcOrd="7" destOrd="0" presId="urn:microsoft.com/office/officeart/2005/8/layout/chevron2"/>
    <dgm:cxn modelId="{A0244D45-10FE-4D3A-8992-598EDCBAF6D6}" type="presParOf" srcId="{9E68C68C-1C6B-41EA-868C-93176D25DBD1}" destId="{BDA142D2-08CA-4C73-BF2A-E93F65E87D29}" srcOrd="8" destOrd="0" presId="urn:microsoft.com/office/officeart/2005/8/layout/chevron2"/>
    <dgm:cxn modelId="{59C48082-055C-4303-93EC-EBC9E79CEE1A}" type="presParOf" srcId="{BDA142D2-08CA-4C73-BF2A-E93F65E87D29}" destId="{14DD1B49-CF17-4670-A7EF-92B34DCC08FB}" srcOrd="0" destOrd="0" presId="urn:microsoft.com/office/officeart/2005/8/layout/chevron2"/>
    <dgm:cxn modelId="{43BF0742-9B4B-46ED-B0DA-8B6EF202791F}" type="presParOf" srcId="{BDA142D2-08CA-4C73-BF2A-E93F65E87D29}" destId="{8830CECF-0EE4-4AE3-B368-569F3A9A7BA5}"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4293C5-9D4D-4736-8E86-91CB037E9C2D}" type="doc">
      <dgm:prSet loTypeId="urn:microsoft.com/office/officeart/2005/8/layout/vList3" loCatId="list" qsTypeId="urn:microsoft.com/office/officeart/2005/8/quickstyle/simple4" qsCatId="simple" csTypeId="urn:microsoft.com/office/officeart/2005/8/colors/accent1_2" csCatId="accent1" phldr="1"/>
      <dgm:spPr/>
    </dgm:pt>
    <dgm:pt modelId="{D8E1BC3E-BB82-4AAC-8469-773D1C65AF94}">
      <dgm:prSet phldrT="[Text]"/>
      <dgm:spPr/>
      <dgm:t>
        <a:bodyPr/>
        <a:lstStyle/>
        <a:p>
          <a:r>
            <a:rPr lang="en-GB" dirty="0"/>
            <a:t>Accessibility </a:t>
          </a:r>
        </a:p>
      </dgm:t>
    </dgm:pt>
    <dgm:pt modelId="{1D293B63-3C25-486E-B127-AE9AB11D048A}" type="parTrans" cxnId="{6859850F-7939-4FD0-AD56-DC90FC14EC50}">
      <dgm:prSet/>
      <dgm:spPr/>
      <dgm:t>
        <a:bodyPr/>
        <a:lstStyle/>
        <a:p>
          <a:endParaRPr lang="en-GB"/>
        </a:p>
      </dgm:t>
    </dgm:pt>
    <dgm:pt modelId="{F7C8DF2B-3128-4D30-A8A3-D41ECC235EEF}" type="sibTrans" cxnId="{6859850F-7939-4FD0-AD56-DC90FC14EC50}">
      <dgm:prSet/>
      <dgm:spPr/>
      <dgm:t>
        <a:bodyPr/>
        <a:lstStyle/>
        <a:p>
          <a:endParaRPr lang="en-GB"/>
        </a:p>
      </dgm:t>
    </dgm:pt>
    <dgm:pt modelId="{D2DFCC1B-D0D7-4821-A83B-D64181282C2B}">
      <dgm:prSet phldrT="[Text]"/>
      <dgm:spPr/>
      <dgm:t>
        <a:bodyPr/>
        <a:lstStyle/>
        <a:p>
          <a:r>
            <a:rPr lang="en-GB" dirty="0"/>
            <a:t>Non-discrimination </a:t>
          </a:r>
        </a:p>
      </dgm:t>
    </dgm:pt>
    <dgm:pt modelId="{82D61529-0DEF-4F77-84AC-5BE0A261386A}" type="parTrans" cxnId="{C04E8BFE-A36D-4EBB-94B8-AE4DF9DA9561}">
      <dgm:prSet/>
      <dgm:spPr/>
      <dgm:t>
        <a:bodyPr/>
        <a:lstStyle/>
        <a:p>
          <a:endParaRPr lang="en-GB"/>
        </a:p>
      </dgm:t>
    </dgm:pt>
    <dgm:pt modelId="{409AA645-18DE-45D1-8C18-2A562A90C244}" type="sibTrans" cxnId="{C04E8BFE-A36D-4EBB-94B8-AE4DF9DA9561}">
      <dgm:prSet/>
      <dgm:spPr/>
      <dgm:t>
        <a:bodyPr/>
        <a:lstStyle/>
        <a:p>
          <a:endParaRPr lang="en-GB"/>
        </a:p>
      </dgm:t>
    </dgm:pt>
    <dgm:pt modelId="{A9607521-66DC-40AE-9DDC-38F89A64C81B}">
      <dgm:prSet phldrT="[Text]"/>
      <dgm:spPr/>
      <dgm:t>
        <a:bodyPr/>
        <a:lstStyle/>
        <a:p>
          <a:r>
            <a:rPr lang="en-GB" dirty="0"/>
            <a:t>Flexibility </a:t>
          </a:r>
        </a:p>
      </dgm:t>
    </dgm:pt>
    <dgm:pt modelId="{B111F313-14B9-4D3F-A964-4626A0FF3C57}" type="parTrans" cxnId="{113C59C5-4086-4679-93E1-5B34E6AA6915}">
      <dgm:prSet/>
      <dgm:spPr/>
      <dgm:t>
        <a:bodyPr/>
        <a:lstStyle/>
        <a:p>
          <a:endParaRPr lang="en-GB"/>
        </a:p>
      </dgm:t>
    </dgm:pt>
    <dgm:pt modelId="{0F8F24D3-A468-448B-BC38-BC5B5E548965}" type="sibTrans" cxnId="{113C59C5-4086-4679-93E1-5B34E6AA6915}">
      <dgm:prSet/>
      <dgm:spPr/>
      <dgm:t>
        <a:bodyPr/>
        <a:lstStyle/>
        <a:p>
          <a:endParaRPr lang="en-GB"/>
        </a:p>
      </dgm:t>
    </dgm:pt>
    <dgm:pt modelId="{9869129A-E02C-47EC-9E44-0DEB523C5860}">
      <dgm:prSet/>
      <dgm:spPr/>
      <dgm:t>
        <a:bodyPr/>
        <a:lstStyle/>
        <a:p>
          <a:r>
            <a:rPr lang="en-GB" dirty="0"/>
            <a:t>Privacy </a:t>
          </a:r>
        </a:p>
      </dgm:t>
    </dgm:pt>
    <dgm:pt modelId="{ED612AC2-7913-403C-B4DC-74E97848346F}" type="parTrans" cxnId="{87FCFC56-A769-4737-82BE-BC7D34D7A52B}">
      <dgm:prSet/>
      <dgm:spPr/>
      <dgm:t>
        <a:bodyPr/>
        <a:lstStyle/>
        <a:p>
          <a:endParaRPr lang="en-GB"/>
        </a:p>
      </dgm:t>
    </dgm:pt>
    <dgm:pt modelId="{3E46D87A-F2EC-43FA-A69D-B44DF91AA69B}" type="sibTrans" cxnId="{87FCFC56-A769-4737-82BE-BC7D34D7A52B}">
      <dgm:prSet/>
      <dgm:spPr/>
      <dgm:t>
        <a:bodyPr/>
        <a:lstStyle/>
        <a:p>
          <a:endParaRPr lang="en-GB"/>
        </a:p>
      </dgm:t>
    </dgm:pt>
    <dgm:pt modelId="{2107B346-1EAD-4CC7-BD8E-63B5C069EDD6}" type="pres">
      <dgm:prSet presAssocID="{C14293C5-9D4D-4736-8E86-91CB037E9C2D}" presName="linearFlow" presStyleCnt="0">
        <dgm:presLayoutVars>
          <dgm:dir/>
          <dgm:resizeHandles val="exact"/>
        </dgm:presLayoutVars>
      </dgm:prSet>
      <dgm:spPr/>
    </dgm:pt>
    <dgm:pt modelId="{0E530B0C-762A-4816-967A-216EF91B9215}" type="pres">
      <dgm:prSet presAssocID="{D8E1BC3E-BB82-4AAC-8469-773D1C65AF94}" presName="composite" presStyleCnt="0"/>
      <dgm:spPr/>
    </dgm:pt>
    <dgm:pt modelId="{F5898AB3-79E2-48B5-AEC1-D10C10CA1287}" type="pres">
      <dgm:prSet presAssocID="{D8E1BC3E-BB82-4AAC-8469-773D1C65AF94}" presName="imgShp" presStyleLbl="fgImgPlace1" presStyleIdx="0" presStyleCnt="4" custLinFactNeighborX="-6144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02C03C6-B1A4-4589-9AEA-26C2503CC5C9}" type="pres">
      <dgm:prSet presAssocID="{D8E1BC3E-BB82-4AAC-8469-773D1C65AF94}" presName="txShp" presStyleLbl="node1" presStyleIdx="0" presStyleCnt="4">
        <dgm:presLayoutVars>
          <dgm:bulletEnabled val="1"/>
        </dgm:presLayoutVars>
      </dgm:prSet>
      <dgm:spPr/>
    </dgm:pt>
    <dgm:pt modelId="{C4002346-A649-4A58-BE52-4B0939098C77}" type="pres">
      <dgm:prSet presAssocID="{F7C8DF2B-3128-4D30-A8A3-D41ECC235EEF}" presName="spacing" presStyleCnt="0"/>
      <dgm:spPr/>
    </dgm:pt>
    <dgm:pt modelId="{FD62B188-ABBC-4462-BFC5-14D59631B540}" type="pres">
      <dgm:prSet presAssocID="{D2DFCC1B-D0D7-4821-A83B-D64181282C2B}" presName="composite" presStyleCnt="0"/>
      <dgm:spPr/>
    </dgm:pt>
    <dgm:pt modelId="{2012596A-50D1-4594-A388-F2DE5D6A8ED6}" type="pres">
      <dgm:prSet presAssocID="{D2DFCC1B-D0D7-4821-A83B-D64181282C2B}" presName="imgShp" presStyleLbl="fgImgPlace1" presStyleIdx="1" presStyleCnt="4" custLinFactNeighborX="-61440"/>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335607EC-E251-4DDE-A543-9280D5C51EDF}" type="pres">
      <dgm:prSet presAssocID="{D2DFCC1B-D0D7-4821-A83B-D64181282C2B}" presName="txShp" presStyleLbl="node1" presStyleIdx="1" presStyleCnt="4">
        <dgm:presLayoutVars>
          <dgm:bulletEnabled val="1"/>
        </dgm:presLayoutVars>
      </dgm:prSet>
      <dgm:spPr/>
    </dgm:pt>
    <dgm:pt modelId="{0A972515-305B-4E7D-B538-E3D22216C219}" type="pres">
      <dgm:prSet presAssocID="{409AA645-18DE-45D1-8C18-2A562A90C244}" presName="spacing" presStyleCnt="0"/>
      <dgm:spPr/>
    </dgm:pt>
    <dgm:pt modelId="{24793519-2003-4277-944D-A4758D6D50EE}" type="pres">
      <dgm:prSet presAssocID="{A9607521-66DC-40AE-9DDC-38F89A64C81B}" presName="composite" presStyleCnt="0"/>
      <dgm:spPr/>
    </dgm:pt>
    <dgm:pt modelId="{659910B5-8DB7-4574-8772-68ED68C33234}" type="pres">
      <dgm:prSet presAssocID="{A9607521-66DC-40AE-9DDC-38F89A64C81B}" presName="imgShp" presStyleLbl="fgImgPlace1" presStyleIdx="2" presStyleCnt="4" custLinFactNeighborX="-61440"/>
      <dgm:spPr>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pt>
    <dgm:pt modelId="{B8EAB9ED-1ED0-4947-AF65-490629DC2A03}" type="pres">
      <dgm:prSet presAssocID="{A9607521-66DC-40AE-9DDC-38F89A64C81B}" presName="txShp" presStyleLbl="node1" presStyleIdx="2" presStyleCnt="4">
        <dgm:presLayoutVars>
          <dgm:bulletEnabled val="1"/>
        </dgm:presLayoutVars>
      </dgm:prSet>
      <dgm:spPr/>
    </dgm:pt>
    <dgm:pt modelId="{34EDD9AB-4E0E-4574-85D4-A4106E552F1F}" type="pres">
      <dgm:prSet presAssocID="{0F8F24D3-A468-448B-BC38-BC5B5E548965}" presName="spacing" presStyleCnt="0"/>
      <dgm:spPr/>
    </dgm:pt>
    <dgm:pt modelId="{F45C7EB9-F00C-42F2-9736-A62C70550FC6}" type="pres">
      <dgm:prSet presAssocID="{9869129A-E02C-47EC-9E44-0DEB523C5860}" presName="composite" presStyleCnt="0"/>
      <dgm:spPr/>
    </dgm:pt>
    <dgm:pt modelId="{E0B3C052-B5A0-4F8E-BD3F-4DB9721C9413}" type="pres">
      <dgm:prSet presAssocID="{9869129A-E02C-47EC-9E44-0DEB523C5860}" presName="imgShp" presStyleLbl="fgImgPlace1" presStyleIdx="3" presStyleCnt="4" custLinFactNeighborX="-61440"/>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5946C3D3-CB2C-435A-9166-08F2C052827B}" type="pres">
      <dgm:prSet presAssocID="{9869129A-E02C-47EC-9E44-0DEB523C5860}" presName="txShp" presStyleLbl="node1" presStyleIdx="3" presStyleCnt="4">
        <dgm:presLayoutVars>
          <dgm:bulletEnabled val="1"/>
        </dgm:presLayoutVars>
      </dgm:prSet>
      <dgm:spPr/>
    </dgm:pt>
  </dgm:ptLst>
  <dgm:cxnLst>
    <dgm:cxn modelId="{086AA30D-F799-4B2A-83BB-2E4343DD13DD}" type="presOf" srcId="{9869129A-E02C-47EC-9E44-0DEB523C5860}" destId="{5946C3D3-CB2C-435A-9166-08F2C052827B}" srcOrd="0" destOrd="0" presId="urn:microsoft.com/office/officeart/2005/8/layout/vList3"/>
    <dgm:cxn modelId="{6859850F-7939-4FD0-AD56-DC90FC14EC50}" srcId="{C14293C5-9D4D-4736-8E86-91CB037E9C2D}" destId="{D8E1BC3E-BB82-4AAC-8469-773D1C65AF94}" srcOrd="0" destOrd="0" parTransId="{1D293B63-3C25-486E-B127-AE9AB11D048A}" sibTransId="{F7C8DF2B-3128-4D30-A8A3-D41ECC235EEF}"/>
    <dgm:cxn modelId="{87FCFC56-A769-4737-82BE-BC7D34D7A52B}" srcId="{C14293C5-9D4D-4736-8E86-91CB037E9C2D}" destId="{9869129A-E02C-47EC-9E44-0DEB523C5860}" srcOrd="3" destOrd="0" parTransId="{ED612AC2-7913-403C-B4DC-74E97848346F}" sibTransId="{3E46D87A-F2EC-43FA-A69D-B44DF91AA69B}"/>
    <dgm:cxn modelId="{FB3D9267-3E54-472A-B9D0-A867B56920AD}" type="presOf" srcId="{A9607521-66DC-40AE-9DDC-38F89A64C81B}" destId="{B8EAB9ED-1ED0-4947-AF65-490629DC2A03}" srcOrd="0" destOrd="0" presId="urn:microsoft.com/office/officeart/2005/8/layout/vList3"/>
    <dgm:cxn modelId="{113C59C5-4086-4679-93E1-5B34E6AA6915}" srcId="{C14293C5-9D4D-4736-8E86-91CB037E9C2D}" destId="{A9607521-66DC-40AE-9DDC-38F89A64C81B}" srcOrd="2" destOrd="0" parTransId="{B111F313-14B9-4D3F-A964-4626A0FF3C57}" sibTransId="{0F8F24D3-A468-448B-BC38-BC5B5E548965}"/>
    <dgm:cxn modelId="{901A44D2-9311-440A-912D-F72D9BA3BD1C}" type="presOf" srcId="{C14293C5-9D4D-4736-8E86-91CB037E9C2D}" destId="{2107B346-1EAD-4CC7-BD8E-63B5C069EDD6}" srcOrd="0" destOrd="0" presId="urn:microsoft.com/office/officeart/2005/8/layout/vList3"/>
    <dgm:cxn modelId="{6D9C39DF-688C-4149-A54A-D488311ACC2A}" type="presOf" srcId="{D8E1BC3E-BB82-4AAC-8469-773D1C65AF94}" destId="{002C03C6-B1A4-4589-9AEA-26C2503CC5C9}" srcOrd="0" destOrd="0" presId="urn:microsoft.com/office/officeart/2005/8/layout/vList3"/>
    <dgm:cxn modelId="{E33E3CE1-7F86-4EAD-8C2E-FA084602B297}" type="presOf" srcId="{D2DFCC1B-D0D7-4821-A83B-D64181282C2B}" destId="{335607EC-E251-4DDE-A543-9280D5C51EDF}" srcOrd="0" destOrd="0" presId="urn:microsoft.com/office/officeart/2005/8/layout/vList3"/>
    <dgm:cxn modelId="{C04E8BFE-A36D-4EBB-94B8-AE4DF9DA9561}" srcId="{C14293C5-9D4D-4736-8E86-91CB037E9C2D}" destId="{D2DFCC1B-D0D7-4821-A83B-D64181282C2B}" srcOrd="1" destOrd="0" parTransId="{82D61529-0DEF-4F77-84AC-5BE0A261386A}" sibTransId="{409AA645-18DE-45D1-8C18-2A562A90C244}"/>
    <dgm:cxn modelId="{8AB55C28-E34D-4569-ABC1-719F5DE56DC6}" type="presParOf" srcId="{2107B346-1EAD-4CC7-BD8E-63B5C069EDD6}" destId="{0E530B0C-762A-4816-967A-216EF91B9215}" srcOrd="0" destOrd="0" presId="urn:microsoft.com/office/officeart/2005/8/layout/vList3"/>
    <dgm:cxn modelId="{1DF7CF99-B57E-4E35-AA68-81374C4AE9A4}" type="presParOf" srcId="{0E530B0C-762A-4816-967A-216EF91B9215}" destId="{F5898AB3-79E2-48B5-AEC1-D10C10CA1287}" srcOrd="0" destOrd="0" presId="urn:microsoft.com/office/officeart/2005/8/layout/vList3"/>
    <dgm:cxn modelId="{2B2B7654-D0DD-4437-8822-22236BC306EF}" type="presParOf" srcId="{0E530B0C-762A-4816-967A-216EF91B9215}" destId="{002C03C6-B1A4-4589-9AEA-26C2503CC5C9}" srcOrd="1" destOrd="0" presId="urn:microsoft.com/office/officeart/2005/8/layout/vList3"/>
    <dgm:cxn modelId="{07A0DD7A-7757-4088-B732-233C63F2E2AD}" type="presParOf" srcId="{2107B346-1EAD-4CC7-BD8E-63B5C069EDD6}" destId="{C4002346-A649-4A58-BE52-4B0939098C77}" srcOrd="1" destOrd="0" presId="urn:microsoft.com/office/officeart/2005/8/layout/vList3"/>
    <dgm:cxn modelId="{F404C1CC-1FFB-45D9-8162-1CA6C0A2259A}" type="presParOf" srcId="{2107B346-1EAD-4CC7-BD8E-63B5C069EDD6}" destId="{FD62B188-ABBC-4462-BFC5-14D59631B540}" srcOrd="2" destOrd="0" presId="urn:microsoft.com/office/officeart/2005/8/layout/vList3"/>
    <dgm:cxn modelId="{69B8918E-5F77-4668-A54F-D2502E6B8937}" type="presParOf" srcId="{FD62B188-ABBC-4462-BFC5-14D59631B540}" destId="{2012596A-50D1-4594-A388-F2DE5D6A8ED6}" srcOrd="0" destOrd="0" presId="urn:microsoft.com/office/officeart/2005/8/layout/vList3"/>
    <dgm:cxn modelId="{E54E5443-9137-4E03-9DC2-C7C8409C7D6F}" type="presParOf" srcId="{FD62B188-ABBC-4462-BFC5-14D59631B540}" destId="{335607EC-E251-4DDE-A543-9280D5C51EDF}" srcOrd="1" destOrd="0" presId="urn:microsoft.com/office/officeart/2005/8/layout/vList3"/>
    <dgm:cxn modelId="{9CC4E640-AE24-4672-86B1-27859EAD30E9}" type="presParOf" srcId="{2107B346-1EAD-4CC7-BD8E-63B5C069EDD6}" destId="{0A972515-305B-4E7D-B538-E3D22216C219}" srcOrd="3" destOrd="0" presId="urn:microsoft.com/office/officeart/2005/8/layout/vList3"/>
    <dgm:cxn modelId="{90730377-24EC-46D1-8EFD-13E799231B0E}" type="presParOf" srcId="{2107B346-1EAD-4CC7-BD8E-63B5C069EDD6}" destId="{24793519-2003-4277-944D-A4758D6D50EE}" srcOrd="4" destOrd="0" presId="urn:microsoft.com/office/officeart/2005/8/layout/vList3"/>
    <dgm:cxn modelId="{17D70A19-CC39-449F-81F6-598FE3F08FA1}" type="presParOf" srcId="{24793519-2003-4277-944D-A4758D6D50EE}" destId="{659910B5-8DB7-4574-8772-68ED68C33234}" srcOrd="0" destOrd="0" presId="urn:microsoft.com/office/officeart/2005/8/layout/vList3"/>
    <dgm:cxn modelId="{27C5853E-0DC8-42EC-8235-BC798628CA5F}" type="presParOf" srcId="{24793519-2003-4277-944D-A4758D6D50EE}" destId="{B8EAB9ED-1ED0-4947-AF65-490629DC2A03}" srcOrd="1" destOrd="0" presId="urn:microsoft.com/office/officeart/2005/8/layout/vList3"/>
    <dgm:cxn modelId="{0B5D6877-7C8F-4FA1-961F-61B784C92C8B}" type="presParOf" srcId="{2107B346-1EAD-4CC7-BD8E-63B5C069EDD6}" destId="{34EDD9AB-4E0E-4574-85D4-A4106E552F1F}" srcOrd="5" destOrd="0" presId="urn:microsoft.com/office/officeart/2005/8/layout/vList3"/>
    <dgm:cxn modelId="{CDB4CA44-1EDF-40E1-A081-A103C7D73E7E}" type="presParOf" srcId="{2107B346-1EAD-4CC7-BD8E-63B5C069EDD6}" destId="{F45C7EB9-F00C-42F2-9736-A62C70550FC6}" srcOrd="6" destOrd="0" presId="urn:microsoft.com/office/officeart/2005/8/layout/vList3"/>
    <dgm:cxn modelId="{47C04851-6706-4E34-BC33-F151EBA6E4FB}" type="presParOf" srcId="{F45C7EB9-F00C-42F2-9736-A62C70550FC6}" destId="{E0B3C052-B5A0-4F8E-BD3F-4DB9721C9413}" srcOrd="0" destOrd="0" presId="urn:microsoft.com/office/officeart/2005/8/layout/vList3"/>
    <dgm:cxn modelId="{4E43D8DE-F180-45B5-A806-6B7D532080C3}" type="presParOf" srcId="{F45C7EB9-F00C-42F2-9736-A62C70550FC6}" destId="{5946C3D3-CB2C-435A-9166-08F2C052827B}"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CE5661-F5C2-483E-9CCD-7ED4E1FFA7E7}"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n-US"/>
        </a:p>
      </dgm:t>
    </dgm:pt>
    <dgm:pt modelId="{81BA61FD-B227-48C4-A08E-F31DEA40F8DD}">
      <dgm:prSet custT="1"/>
      <dgm:spPr/>
      <dgm:t>
        <a:bodyPr/>
        <a:lstStyle/>
        <a:p>
          <a:r>
            <a:rPr lang="en-US" sz="2800" b="0" i="0" dirty="0"/>
            <a:t>Demographic De-Duplication</a:t>
          </a:r>
          <a:endParaRPr lang="en-US" sz="5400" dirty="0"/>
        </a:p>
      </dgm:t>
    </dgm:pt>
    <dgm:pt modelId="{2C762AC0-A884-4D5B-A5C6-AF5C7F5A318E}" type="parTrans" cxnId="{4F0797AF-56A8-436B-8320-96A03DFED511}">
      <dgm:prSet/>
      <dgm:spPr/>
      <dgm:t>
        <a:bodyPr/>
        <a:lstStyle/>
        <a:p>
          <a:endParaRPr lang="en-US"/>
        </a:p>
      </dgm:t>
    </dgm:pt>
    <dgm:pt modelId="{5E707044-B653-498E-AE8B-BBDDA9DD9BA1}" type="sibTrans" cxnId="{4F0797AF-56A8-436B-8320-96A03DFED511}">
      <dgm:prSet/>
      <dgm:spPr/>
      <dgm:t>
        <a:bodyPr/>
        <a:lstStyle/>
        <a:p>
          <a:endParaRPr lang="en-US"/>
        </a:p>
      </dgm:t>
    </dgm:pt>
    <dgm:pt modelId="{527F2570-5958-4E52-A0E6-5023B2DFE61C}">
      <dgm:prSet custT="1"/>
      <dgm:spPr/>
      <dgm:t>
        <a:bodyPr/>
        <a:lstStyle/>
        <a:p>
          <a:pPr algn="l">
            <a:buFont typeface="Wingdings" pitchFamily="2" charset="2"/>
            <a:buNone/>
          </a:pPr>
          <a:r>
            <a:rPr lang="en-US" sz="2600" b="0" i="0" dirty="0"/>
            <a:t>Full Name </a:t>
          </a:r>
        </a:p>
        <a:p>
          <a:pPr algn="l">
            <a:buFont typeface="Wingdings" pitchFamily="2" charset="2"/>
            <a:buChar char="v"/>
          </a:pPr>
          <a:r>
            <a:rPr lang="en-US" sz="2600" b="0" i="0" dirty="0"/>
            <a:t>Date of Birth </a:t>
          </a:r>
        </a:p>
        <a:p>
          <a:pPr algn="l">
            <a:buFont typeface="Wingdings" pitchFamily="2" charset="2"/>
            <a:buChar char="v"/>
          </a:pPr>
          <a:r>
            <a:rPr lang="en-US" sz="2600" b="0" i="0" dirty="0"/>
            <a:t>place of birth </a:t>
          </a:r>
        </a:p>
        <a:p>
          <a:pPr algn="l">
            <a:buFont typeface="Wingdings" pitchFamily="2" charset="2"/>
            <a:buChar char="v"/>
          </a:pPr>
          <a:r>
            <a:rPr lang="en-US" sz="2600" b="0" i="0" dirty="0"/>
            <a:t>sex</a:t>
          </a:r>
          <a:r>
            <a:rPr lang="en-US" sz="2600" dirty="0"/>
            <a:t> &amp;</a:t>
          </a:r>
          <a:r>
            <a:rPr lang="en-US" sz="2600" b="0" i="0" dirty="0"/>
            <a:t> </a:t>
          </a:r>
        </a:p>
        <a:p>
          <a:pPr algn="l">
            <a:buFont typeface="Wingdings" pitchFamily="2" charset="2"/>
            <a:buChar char="v"/>
          </a:pPr>
          <a:r>
            <a:rPr lang="en-US" sz="2600" b="0" i="0" dirty="0"/>
            <a:t>Mother’s name</a:t>
          </a:r>
          <a:endParaRPr lang="en-US" sz="2600" dirty="0"/>
        </a:p>
      </dgm:t>
    </dgm:pt>
    <dgm:pt modelId="{5BC79C33-94CB-44B7-B0C9-EC28FDEBC9A8}" type="parTrans" cxnId="{368B68C4-7B09-4343-A652-3A695296F056}">
      <dgm:prSet/>
      <dgm:spPr/>
      <dgm:t>
        <a:bodyPr/>
        <a:lstStyle/>
        <a:p>
          <a:endParaRPr lang="en-US"/>
        </a:p>
      </dgm:t>
    </dgm:pt>
    <dgm:pt modelId="{DAA21906-B94A-459B-9C9C-C6A7353A6318}" type="sibTrans" cxnId="{368B68C4-7B09-4343-A652-3A695296F056}">
      <dgm:prSet/>
      <dgm:spPr/>
      <dgm:t>
        <a:bodyPr/>
        <a:lstStyle/>
        <a:p>
          <a:endParaRPr lang="en-US"/>
        </a:p>
      </dgm:t>
    </dgm:pt>
    <dgm:pt modelId="{E4299120-0D3F-4C36-8A67-1FAA41DC1AFE}">
      <dgm:prSet/>
      <dgm:spPr/>
      <dgm:t>
        <a:bodyPr/>
        <a:lstStyle/>
        <a:p>
          <a:r>
            <a:rPr lang="en-US" dirty="0"/>
            <a:t>Biometrics Deduplication</a:t>
          </a:r>
        </a:p>
      </dgm:t>
    </dgm:pt>
    <dgm:pt modelId="{80A421C5-64DC-4391-9D4D-B66901290BDC}" type="parTrans" cxnId="{11B614F7-C277-4EE6-BD1C-7FB05075B135}">
      <dgm:prSet/>
      <dgm:spPr/>
      <dgm:t>
        <a:bodyPr/>
        <a:lstStyle/>
        <a:p>
          <a:endParaRPr lang="en-US"/>
        </a:p>
      </dgm:t>
    </dgm:pt>
    <dgm:pt modelId="{E2559A64-613F-4231-AFF7-A9E1D2A2B0AB}" type="sibTrans" cxnId="{11B614F7-C277-4EE6-BD1C-7FB05075B135}">
      <dgm:prSet/>
      <dgm:spPr/>
      <dgm:t>
        <a:bodyPr/>
        <a:lstStyle/>
        <a:p>
          <a:endParaRPr lang="en-US"/>
        </a:p>
      </dgm:t>
    </dgm:pt>
    <dgm:pt modelId="{4872D9A3-40AC-4242-A41D-41956486C69F}">
      <dgm:prSet/>
      <dgm:spPr/>
      <dgm:t>
        <a:bodyPr/>
        <a:lstStyle/>
        <a:p>
          <a:r>
            <a:rPr lang="en-US" dirty="0"/>
            <a:t>F</a:t>
          </a:r>
          <a:r>
            <a:rPr lang="en-US" b="0" i="0" dirty="0"/>
            <a:t>acial-image matching</a:t>
          </a:r>
          <a:endParaRPr lang="en-US" dirty="0"/>
        </a:p>
      </dgm:t>
    </dgm:pt>
    <dgm:pt modelId="{2AED92F8-59A4-4F50-A6A9-2E38626F38DF}" type="parTrans" cxnId="{AF873C8F-2DF4-4C61-905D-9A39BD75E205}">
      <dgm:prSet/>
      <dgm:spPr/>
      <dgm:t>
        <a:bodyPr/>
        <a:lstStyle/>
        <a:p>
          <a:endParaRPr lang="en-US"/>
        </a:p>
      </dgm:t>
    </dgm:pt>
    <dgm:pt modelId="{064CEAAD-F289-4192-96B2-B360B0C2426C}" type="sibTrans" cxnId="{AF873C8F-2DF4-4C61-905D-9A39BD75E205}">
      <dgm:prSet/>
      <dgm:spPr/>
      <dgm:t>
        <a:bodyPr/>
        <a:lstStyle/>
        <a:p>
          <a:endParaRPr lang="en-US"/>
        </a:p>
      </dgm:t>
    </dgm:pt>
    <dgm:pt modelId="{D279BF66-5A3D-45F0-9844-26AA428A54D3}">
      <dgm:prSet/>
      <dgm:spPr/>
      <dgm:t>
        <a:bodyPr/>
        <a:lstStyle/>
        <a:p>
          <a:r>
            <a:rPr lang="en-US"/>
            <a:t>F</a:t>
          </a:r>
          <a:r>
            <a:rPr lang="en-US" b="0" i="0"/>
            <a:t>ingerprint matching</a:t>
          </a:r>
          <a:endParaRPr lang="en-US"/>
        </a:p>
      </dgm:t>
    </dgm:pt>
    <dgm:pt modelId="{0E90A0FE-D166-432A-863C-EA13C53F4E40}" type="parTrans" cxnId="{51C225DC-C57B-402A-8D74-7A97A5C8EA53}">
      <dgm:prSet/>
      <dgm:spPr/>
      <dgm:t>
        <a:bodyPr/>
        <a:lstStyle/>
        <a:p>
          <a:endParaRPr lang="en-US"/>
        </a:p>
      </dgm:t>
    </dgm:pt>
    <dgm:pt modelId="{63CC6DB2-7387-4B4B-A1DA-534F279E6C09}" type="sibTrans" cxnId="{51C225DC-C57B-402A-8D74-7A97A5C8EA53}">
      <dgm:prSet/>
      <dgm:spPr/>
      <dgm:t>
        <a:bodyPr/>
        <a:lstStyle/>
        <a:p>
          <a:endParaRPr lang="en-US"/>
        </a:p>
      </dgm:t>
    </dgm:pt>
    <dgm:pt modelId="{50065D16-522C-4203-AEC3-E0839000BB5E}">
      <dgm:prSet custT="1"/>
      <dgm:spPr/>
      <dgm:t>
        <a:bodyPr/>
        <a:lstStyle/>
        <a:p>
          <a:r>
            <a:rPr lang="en-US" sz="3200" dirty="0"/>
            <a:t>Manual Adjudication</a:t>
          </a:r>
        </a:p>
      </dgm:t>
    </dgm:pt>
    <dgm:pt modelId="{4E0B58A9-3D86-496E-A01E-8811F5768B30}" type="parTrans" cxnId="{16E7540B-B5CB-44B4-B10D-B102719BAE43}">
      <dgm:prSet/>
      <dgm:spPr/>
      <dgm:t>
        <a:bodyPr/>
        <a:lstStyle/>
        <a:p>
          <a:endParaRPr lang="en-US"/>
        </a:p>
      </dgm:t>
    </dgm:pt>
    <dgm:pt modelId="{BE21190A-B267-47C9-9ED8-FADFD968C4D8}" type="sibTrans" cxnId="{16E7540B-B5CB-44B4-B10D-B102719BAE43}">
      <dgm:prSet/>
      <dgm:spPr/>
      <dgm:t>
        <a:bodyPr/>
        <a:lstStyle/>
        <a:p>
          <a:endParaRPr lang="en-US"/>
        </a:p>
      </dgm:t>
    </dgm:pt>
    <dgm:pt modelId="{901CD491-DD61-B84D-8AD6-9EDFF7191E7B}" type="pres">
      <dgm:prSet presAssocID="{B6CE5661-F5C2-483E-9CCD-7ED4E1FFA7E7}" presName="diagram" presStyleCnt="0">
        <dgm:presLayoutVars>
          <dgm:chPref val="1"/>
          <dgm:dir/>
          <dgm:animOne val="branch"/>
          <dgm:animLvl val="lvl"/>
          <dgm:resizeHandles/>
        </dgm:presLayoutVars>
      </dgm:prSet>
      <dgm:spPr/>
    </dgm:pt>
    <dgm:pt modelId="{705D5D2F-3A41-3042-B4D5-098C64FBF5E8}" type="pres">
      <dgm:prSet presAssocID="{81BA61FD-B227-48C4-A08E-F31DEA40F8DD}" presName="root" presStyleCnt="0"/>
      <dgm:spPr/>
    </dgm:pt>
    <dgm:pt modelId="{F2F9C4E8-1F7A-C04D-8C7A-12012796961F}" type="pres">
      <dgm:prSet presAssocID="{81BA61FD-B227-48C4-A08E-F31DEA40F8DD}" presName="rootComposite" presStyleCnt="0"/>
      <dgm:spPr/>
    </dgm:pt>
    <dgm:pt modelId="{727A4344-FA11-C447-B0F3-48CB7A0715C1}" type="pres">
      <dgm:prSet presAssocID="{81BA61FD-B227-48C4-A08E-F31DEA40F8DD}" presName="rootText" presStyleLbl="node1" presStyleIdx="0" presStyleCnt="3"/>
      <dgm:spPr/>
    </dgm:pt>
    <dgm:pt modelId="{C220FAFF-8B54-9E4B-80B0-3180585A761D}" type="pres">
      <dgm:prSet presAssocID="{81BA61FD-B227-48C4-A08E-F31DEA40F8DD}" presName="rootConnector" presStyleLbl="node1" presStyleIdx="0" presStyleCnt="3"/>
      <dgm:spPr/>
    </dgm:pt>
    <dgm:pt modelId="{C871A08D-253A-594A-BAA2-0E885FAB7549}" type="pres">
      <dgm:prSet presAssocID="{81BA61FD-B227-48C4-A08E-F31DEA40F8DD}" presName="childShape" presStyleCnt="0"/>
      <dgm:spPr/>
    </dgm:pt>
    <dgm:pt modelId="{EF570DA5-4A3B-E54D-B3CB-4A727306C6DD}" type="pres">
      <dgm:prSet presAssocID="{5BC79C33-94CB-44B7-B0C9-EC28FDEBC9A8}" presName="Name13" presStyleLbl="parChTrans1D2" presStyleIdx="0" presStyleCnt="3"/>
      <dgm:spPr/>
    </dgm:pt>
    <dgm:pt modelId="{BD49451B-42C8-C449-A66C-D5403DB28C48}" type="pres">
      <dgm:prSet presAssocID="{527F2570-5958-4E52-A0E6-5023B2DFE61C}" presName="childText" presStyleLbl="bgAcc1" presStyleIdx="0" presStyleCnt="3" custScaleX="115196" custScaleY="238133" custLinFactNeighborY="1949">
        <dgm:presLayoutVars>
          <dgm:bulletEnabled val="1"/>
        </dgm:presLayoutVars>
      </dgm:prSet>
      <dgm:spPr/>
    </dgm:pt>
    <dgm:pt modelId="{99536790-8199-1946-A660-3081A619E4FE}" type="pres">
      <dgm:prSet presAssocID="{E4299120-0D3F-4C36-8A67-1FAA41DC1AFE}" presName="root" presStyleCnt="0"/>
      <dgm:spPr/>
    </dgm:pt>
    <dgm:pt modelId="{5ECF7952-AAC9-F14C-B76E-154FB0622333}" type="pres">
      <dgm:prSet presAssocID="{E4299120-0D3F-4C36-8A67-1FAA41DC1AFE}" presName="rootComposite" presStyleCnt="0"/>
      <dgm:spPr/>
    </dgm:pt>
    <dgm:pt modelId="{264E2CE4-3937-8347-A511-9DC03B2F248A}" type="pres">
      <dgm:prSet presAssocID="{E4299120-0D3F-4C36-8A67-1FAA41DC1AFE}" presName="rootText" presStyleLbl="node1" presStyleIdx="1" presStyleCnt="3"/>
      <dgm:spPr/>
    </dgm:pt>
    <dgm:pt modelId="{884E4CD9-942E-EB43-B6E0-C2CA149C5A7C}" type="pres">
      <dgm:prSet presAssocID="{E4299120-0D3F-4C36-8A67-1FAA41DC1AFE}" presName="rootConnector" presStyleLbl="node1" presStyleIdx="1" presStyleCnt="3"/>
      <dgm:spPr/>
    </dgm:pt>
    <dgm:pt modelId="{5EE5639A-08E6-7541-ABB9-E6AD3C09CD3A}" type="pres">
      <dgm:prSet presAssocID="{E4299120-0D3F-4C36-8A67-1FAA41DC1AFE}" presName="childShape" presStyleCnt="0"/>
      <dgm:spPr/>
    </dgm:pt>
    <dgm:pt modelId="{3D5C214E-3047-B549-AC40-98AFE9BDCF4D}" type="pres">
      <dgm:prSet presAssocID="{2AED92F8-59A4-4F50-A6A9-2E38626F38DF}" presName="Name13" presStyleLbl="parChTrans1D2" presStyleIdx="1" presStyleCnt="3"/>
      <dgm:spPr/>
    </dgm:pt>
    <dgm:pt modelId="{A34A8E3B-4E10-D041-94A5-9289E3D97D30}" type="pres">
      <dgm:prSet presAssocID="{4872D9A3-40AC-4242-A41D-41956486C69F}" presName="childText" presStyleLbl="bgAcc1" presStyleIdx="1" presStyleCnt="3" custScaleX="131250">
        <dgm:presLayoutVars>
          <dgm:bulletEnabled val="1"/>
        </dgm:presLayoutVars>
      </dgm:prSet>
      <dgm:spPr/>
    </dgm:pt>
    <dgm:pt modelId="{BFC19D68-C5D3-2E4A-9587-B4E5B952D80B}" type="pres">
      <dgm:prSet presAssocID="{0E90A0FE-D166-432A-863C-EA13C53F4E40}" presName="Name13" presStyleLbl="parChTrans1D2" presStyleIdx="2" presStyleCnt="3"/>
      <dgm:spPr/>
    </dgm:pt>
    <dgm:pt modelId="{9B183234-7436-C942-A69B-12471EC497EE}" type="pres">
      <dgm:prSet presAssocID="{D279BF66-5A3D-45F0-9844-26AA428A54D3}" presName="childText" presStyleLbl="bgAcc1" presStyleIdx="2" presStyleCnt="3" custScaleX="133047">
        <dgm:presLayoutVars>
          <dgm:bulletEnabled val="1"/>
        </dgm:presLayoutVars>
      </dgm:prSet>
      <dgm:spPr/>
    </dgm:pt>
    <dgm:pt modelId="{DA6714D5-4280-8844-BA7F-A34F7BB1CA29}" type="pres">
      <dgm:prSet presAssocID="{50065D16-522C-4203-AEC3-E0839000BB5E}" presName="root" presStyleCnt="0"/>
      <dgm:spPr/>
    </dgm:pt>
    <dgm:pt modelId="{CE435C1A-BB20-4342-BB6A-57FC1DCA665C}" type="pres">
      <dgm:prSet presAssocID="{50065D16-522C-4203-AEC3-E0839000BB5E}" presName="rootComposite" presStyleCnt="0"/>
      <dgm:spPr/>
    </dgm:pt>
    <dgm:pt modelId="{B57A3D20-62B3-2F44-894B-B61CCEFC5F4A}" type="pres">
      <dgm:prSet presAssocID="{50065D16-522C-4203-AEC3-E0839000BB5E}" presName="rootText" presStyleLbl="node1" presStyleIdx="2" presStyleCnt="3"/>
      <dgm:spPr/>
    </dgm:pt>
    <dgm:pt modelId="{5AE72A44-7010-584C-95FB-4C103B4BF195}" type="pres">
      <dgm:prSet presAssocID="{50065D16-522C-4203-AEC3-E0839000BB5E}" presName="rootConnector" presStyleLbl="node1" presStyleIdx="2" presStyleCnt="3"/>
      <dgm:spPr/>
    </dgm:pt>
    <dgm:pt modelId="{B0B912FA-F273-8846-B591-0946C534A82B}" type="pres">
      <dgm:prSet presAssocID="{50065D16-522C-4203-AEC3-E0839000BB5E}" presName="childShape" presStyleCnt="0"/>
      <dgm:spPr/>
    </dgm:pt>
  </dgm:ptLst>
  <dgm:cxnLst>
    <dgm:cxn modelId="{16E7540B-B5CB-44B4-B10D-B102719BAE43}" srcId="{B6CE5661-F5C2-483E-9CCD-7ED4E1FFA7E7}" destId="{50065D16-522C-4203-AEC3-E0839000BB5E}" srcOrd="2" destOrd="0" parTransId="{4E0B58A9-3D86-496E-A01E-8811F5768B30}" sibTransId="{BE21190A-B267-47C9-9ED8-FADFD968C4D8}"/>
    <dgm:cxn modelId="{BDCF3B11-ABDF-C942-A2C2-1827B6C48332}" type="presOf" srcId="{50065D16-522C-4203-AEC3-E0839000BB5E}" destId="{B57A3D20-62B3-2F44-894B-B61CCEFC5F4A}" srcOrd="0" destOrd="0" presId="urn:microsoft.com/office/officeart/2005/8/layout/hierarchy3"/>
    <dgm:cxn modelId="{B7506816-55D0-0848-9334-FEFD7AE0B417}" type="presOf" srcId="{4872D9A3-40AC-4242-A41D-41956486C69F}" destId="{A34A8E3B-4E10-D041-94A5-9289E3D97D30}" srcOrd="0" destOrd="0" presId="urn:microsoft.com/office/officeart/2005/8/layout/hierarchy3"/>
    <dgm:cxn modelId="{F74BF419-D5A5-1B4E-A84D-3148B983214F}" type="presOf" srcId="{81BA61FD-B227-48C4-A08E-F31DEA40F8DD}" destId="{727A4344-FA11-C447-B0F3-48CB7A0715C1}" srcOrd="0" destOrd="0" presId="urn:microsoft.com/office/officeart/2005/8/layout/hierarchy3"/>
    <dgm:cxn modelId="{C4B79649-A166-434C-ADCA-99398F3738F4}" type="presOf" srcId="{527F2570-5958-4E52-A0E6-5023B2DFE61C}" destId="{BD49451B-42C8-C449-A66C-D5403DB28C48}" srcOrd="0" destOrd="0" presId="urn:microsoft.com/office/officeart/2005/8/layout/hierarchy3"/>
    <dgm:cxn modelId="{09BA7D7A-6304-B34E-AE6D-408A3C304FAE}" type="presOf" srcId="{50065D16-522C-4203-AEC3-E0839000BB5E}" destId="{5AE72A44-7010-584C-95FB-4C103B4BF195}" srcOrd="1" destOrd="0" presId="urn:microsoft.com/office/officeart/2005/8/layout/hierarchy3"/>
    <dgm:cxn modelId="{AF873C8F-2DF4-4C61-905D-9A39BD75E205}" srcId="{E4299120-0D3F-4C36-8A67-1FAA41DC1AFE}" destId="{4872D9A3-40AC-4242-A41D-41956486C69F}" srcOrd="0" destOrd="0" parTransId="{2AED92F8-59A4-4F50-A6A9-2E38626F38DF}" sibTransId="{064CEAAD-F289-4192-96B2-B360B0C2426C}"/>
    <dgm:cxn modelId="{F5B010A1-99E9-384D-9890-9333F12BCD8F}" type="presOf" srcId="{E4299120-0D3F-4C36-8A67-1FAA41DC1AFE}" destId="{884E4CD9-942E-EB43-B6E0-C2CA149C5A7C}" srcOrd="1" destOrd="0" presId="urn:microsoft.com/office/officeart/2005/8/layout/hierarchy3"/>
    <dgm:cxn modelId="{D33C21A7-8B01-7E43-BA9B-AB2D113942A9}" type="presOf" srcId="{2AED92F8-59A4-4F50-A6A9-2E38626F38DF}" destId="{3D5C214E-3047-B549-AC40-98AFE9BDCF4D}" srcOrd="0" destOrd="0" presId="urn:microsoft.com/office/officeart/2005/8/layout/hierarchy3"/>
    <dgm:cxn modelId="{4F0797AF-56A8-436B-8320-96A03DFED511}" srcId="{B6CE5661-F5C2-483E-9CCD-7ED4E1FFA7E7}" destId="{81BA61FD-B227-48C4-A08E-F31DEA40F8DD}" srcOrd="0" destOrd="0" parTransId="{2C762AC0-A884-4D5B-A5C6-AF5C7F5A318E}" sibTransId="{5E707044-B653-498E-AE8B-BBDDA9DD9BA1}"/>
    <dgm:cxn modelId="{CB512EB1-87F8-C34E-B6F1-3DC9CA0B1A8B}" type="presOf" srcId="{0E90A0FE-D166-432A-863C-EA13C53F4E40}" destId="{BFC19D68-C5D3-2E4A-9587-B4E5B952D80B}" srcOrd="0" destOrd="0" presId="urn:microsoft.com/office/officeart/2005/8/layout/hierarchy3"/>
    <dgm:cxn modelId="{368B68C4-7B09-4343-A652-3A695296F056}" srcId="{81BA61FD-B227-48C4-A08E-F31DEA40F8DD}" destId="{527F2570-5958-4E52-A0E6-5023B2DFE61C}" srcOrd="0" destOrd="0" parTransId="{5BC79C33-94CB-44B7-B0C9-EC28FDEBC9A8}" sibTransId="{DAA21906-B94A-459B-9C9C-C6A7353A6318}"/>
    <dgm:cxn modelId="{6A550CD8-D36B-5F4B-A5F2-0CAC479DFA90}" type="presOf" srcId="{81BA61FD-B227-48C4-A08E-F31DEA40F8DD}" destId="{C220FAFF-8B54-9E4B-80B0-3180585A761D}" srcOrd="1" destOrd="0" presId="urn:microsoft.com/office/officeart/2005/8/layout/hierarchy3"/>
    <dgm:cxn modelId="{516E38D8-F293-924F-9094-ECCAF20337D4}" type="presOf" srcId="{E4299120-0D3F-4C36-8A67-1FAA41DC1AFE}" destId="{264E2CE4-3937-8347-A511-9DC03B2F248A}" srcOrd="0" destOrd="0" presId="urn:microsoft.com/office/officeart/2005/8/layout/hierarchy3"/>
    <dgm:cxn modelId="{51C225DC-C57B-402A-8D74-7A97A5C8EA53}" srcId="{E4299120-0D3F-4C36-8A67-1FAA41DC1AFE}" destId="{D279BF66-5A3D-45F0-9844-26AA428A54D3}" srcOrd="1" destOrd="0" parTransId="{0E90A0FE-D166-432A-863C-EA13C53F4E40}" sibTransId="{63CC6DB2-7387-4B4B-A1DA-534F279E6C09}"/>
    <dgm:cxn modelId="{860EF8DE-0A32-544F-972E-6A9AECA977C5}" type="presOf" srcId="{5BC79C33-94CB-44B7-B0C9-EC28FDEBC9A8}" destId="{EF570DA5-4A3B-E54D-B3CB-4A727306C6DD}" srcOrd="0" destOrd="0" presId="urn:microsoft.com/office/officeart/2005/8/layout/hierarchy3"/>
    <dgm:cxn modelId="{F06A5DE5-F545-3D4A-B2D1-F2BC70000F03}" type="presOf" srcId="{B6CE5661-F5C2-483E-9CCD-7ED4E1FFA7E7}" destId="{901CD491-DD61-B84D-8AD6-9EDFF7191E7B}" srcOrd="0" destOrd="0" presId="urn:microsoft.com/office/officeart/2005/8/layout/hierarchy3"/>
    <dgm:cxn modelId="{11B614F7-C277-4EE6-BD1C-7FB05075B135}" srcId="{B6CE5661-F5C2-483E-9CCD-7ED4E1FFA7E7}" destId="{E4299120-0D3F-4C36-8A67-1FAA41DC1AFE}" srcOrd="1" destOrd="0" parTransId="{80A421C5-64DC-4391-9D4D-B66901290BDC}" sibTransId="{E2559A64-613F-4231-AFF7-A9E1D2A2B0AB}"/>
    <dgm:cxn modelId="{399821F8-8D0F-874B-A9B5-ABD16591A299}" type="presOf" srcId="{D279BF66-5A3D-45F0-9844-26AA428A54D3}" destId="{9B183234-7436-C942-A69B-12471EC497EE}" srcOrd="0" destOrd="0" presId="urn:microsoft.com/office/officeart/2005/8/layout/hierarchy3"/>
    <dgm:cxn modelId="{164D073B-84C6-BB42-AEDF-CBAA4D428B5B}" type="presParOf" srcId="{901CD491-DD61-B84D-8AD6-9EDFF7191E7B}" destId="{705D5D2F-3A41-3042-B4D5-098C64FBF5E8}" srcOrd="0" destOrd="0" presId="urn:microsoft.com/office/officeart/2005/8/layout/hierarchy3"/>
    <dgm:cxn modelId="{4337534F-640A-9A4F-A781-F45A5CA53DC0}" type="presParOf" srcId="{705D5D2F-3A41-3042-B4D5-098C64FBF5E8}" destId="{F2F9C4E8-1F7A-C04D-8C7A-12012796961F}" srcOrd="0" destOrd="0" presId="urn:microsoft.com/office/officeart/2005/8/layout/hierarchy3"/>
    <dgm:cxn modelId="{3BECA1F0-3CEB-544B-8DF7-198756D63833}" type="presParOf" srcId="{F2F9C4E8-1F7A-C04D-8C7A-12012796961F}" destId="{727A4344-FA11-C447-B0F3-48CB7A0715C1}" srcOrd="0" destOrd="0" presId="urn:microsoft.com/office/officeart/2005/8/layout/hierarchy3"/>
    <dgm:cxn modelId="{7C0D2757-A924-354E-8F20-E08C60C72EC7}" type="presParOf" srcId="{F2F9C4E8-1F7A-C04D-8C7A-12012796961F}" destId="{C220FAFF-8B54-9E4B-80B0-3180585A761D}" srcOrd="1" destOrd="0" presId="urn:microsoft.com/office/officeart/2005/8/layout/hierarchy3"/>
    <dgm:cxn modelId="{06AD69E3-09D3-B741-8D0A-C32F0297B1B0}" type="presParOf" srcId="{705D5D2F-3A41-3042-B4D5-098C64FBF5E8}" destId="{C871A08D-253A-594A-BAA2-0E885FAB7549}" srcOrd="1" destOrd="0" presId="urn:microsoft.com/office/officeart/2005/8/layout/hierarchy3"/>
    <dgm:cxn modelId="{0A3DC618-44C2-A449-995B-F9FD651FEC2C}" type="presParOf" srcId="{C871A08D-253A-594A-BAA2-0E885FAB7549}" destId="{EF570DA5-4A3B-E54D-B3CB-4A727306C6DD}" srcOrd="0" destOrd="0" presId="urn:microsoft.com/office/officeart/2005/8/layout/hierarchy3"/>
    <dgm:cxn modelId="{99E400E0-5746-C646-87A5-0FBF33AC0382}" type="presParOf" srcId="{C871A08D-253A-594A-BAA2-0E885FAB7549}" destId="{BD49451B-42C8-C449-A66C-D5403DB28C48}" srcOrd="1" destOrd="0" presId="urn:microsoft.com/office/officeart/2005/8/layout/hierarchy3"/>
    <dgm:cxn modelId="{7EF2E8EF-CFAA-894D-AC62-6E42B77CDEB6}" type="presParOf" srcId="{901CD491-DD61-B84D-8AD6-9EDFF7191E7B}" destId="{99536790-8199-1946-A660-3081A619E4FE}" srcOrd="1" destOrd="0" presId="urn:microsoft.com/office/officeart/2005/8/layout/hierarchy3"/>
    <dgm:cxn modelId="{66C61216-2F8F-C74A-8C94-E8A8095C19CE}" type="presParOf" srcId="{99536790-8199-1946-A660-3081A619E4FE}" destId="{5ECF7952-AAC9-F14C-B76E-154FB0622333}" srcOrd="0" destOrd="0" presId="urn:microsoft.com/office/officeart/2005/8/layout/hierarchy3"/>
    <dgm:cxn modelId="{87AC1FBE-4DDB-9A48-88CE-5DAE204A26D7}" type="presParOf" srcId="{5ECF7952-AAC9-F14C-B76E-154FB0622333}" destId="{264E2CE4-3937-8347-A511-9DC03B2F248A}" srcOrd="0" destOrd="0" presId="urn:microsoft.com/office/officeart/2005/8/layout/hierarchy3"/>
    <dgm:cxn modelId="{8A9CF9FC-2769-2846-9E51-1489A062E7AD}" type="presParOf" srcId="{5ECF7952-AAC9-F14C-B76E-154FB0622333}" destId="{884E4CD9-942E-EB43-B6E0-C2CA149C5A7C}" srcOrd="1" destOrd="0" presId="urn:microsoft.com/office/officeart/2005/8/layout/hierarchy3"/>
    <dgm:cxn modelId="{FB013561-76CA-8F42-9F32-C635DA3DD086}" type="presParOf" srcId="{99536790-8199-1946-A660-3081A619E4FE}" destId="{5EE5639A-08E6-7541-ABB9-E6AD3C09CD3A}" srcOrd="1" destOrd="0" presId="urn:microsoft.com/office/officeart/2005/8/layout/hierarchy3"/>
    <dgm:cxn modelId="{C7BF76BD-5A0B-804A-9CEB-C17F47EB1890}" type="presParOf" srcId="{5EE5639A-08E6-7541-ABB9-E6AD3C09CD3A}" destId="{3D5C214E-3047-B549-AC40-98AFE9BDCF4D}" srcOrd="0" destOrd="0" presId="urn:microsoft.com/office/officeart/2005/8/layout/hierarchy3"/>
    <dgm:cxn modelId="{9F7908FC-DB92-C24A-BF44-2EF23DBF9689}" type="presParOf" srcId="{5EE5639A-08E6-7541-ABB9-E6AD3C09CD3A}" destId="{A34A8E3B-4E10-D041-94A5-9289E3D97D30}" srcOrd="1" destOrd="0" presId="urn:microsoft.com/office/officeart/2005/8/layout/hierarchy3"/>
    <dgm:cxn modelId="{347DEEFE-9019-C147-80E7-77EE61A60EF9}" type="presParOf" srcId="{5EE5639A-08E6-7541-ABB9-E6AD3C09CD3A}" destId="{BFC19D68-C5D3-2E4A-9587-B4E5B952D80B}" srcOrd="2" destOrd="0" presId="urn:microsoft.com/office/officeart/2005/8/layout/hierarchy3"/>
    <dgm:cxn modelId="{272B1EEC-D682-DB4C-9EE1-8C346CFBC1BF}" type="presParOf" srcId="{5EE5639A-08E6-7541-ABB9-E6AD3C09CD3A}" destId="{9B183234-7436-C942-A69B-12471EC497EE}" srcOrd="3" destOrd="0" presId="urn:microsoft.com/office/officeart/2005/8/layout/hierarchy3"/>
    <dgm:cxn modelId="{DAB51EA5-A555-DD41-AC56-C121D7A1ABDC}" type="presParOf" srcId="{901CD491-DD61-B84D-8AD6-9EDFF7191E7B}" destId="{DA6714D5-4280-8844-BA7F-A34F7BB1CA29}" srcOrd="2" destOrd="0" presId="urn:microsoft.com/office/officeart/2005/8/layout/hierarchy3"/>
    <dgm:cxn modelId="{EB6DBE33-BDB1-234C-A71E-E0A734BCE63A}" type="presParOf" srcId="{DA6714D5-4280-8844-BA7F-A34F7BB1CA29}" destId="{CE435C1A-BB20-4342-BB6A-57FC1DCA665C}" srcOrd="0" destOrd="0" presId="urn:microsoft.com/office/officeart/2005/8/layout/hierarchy3"/>
    <dgm:cxn modelId="{8A22E2E9-EC17-F848-83F7-582B9C29077E}" type="presParOf" srcId="{CE435C1A-BB20-4342-BB6A-57FC1DCA665C}" destId="{B57A3D20-62B3-2F44-894B-B61CCEFC5F4A}" srcOrd="0" destOrd="0" presId="urn:microsoft.com/office/officeart/2005/8/layout/hierarchy3"/>
    <dgm:cxn modelId="{5F63775E-F00F-CC44-99B8-ACC6EA7C5843}" type="presParOf" srcId="{CE435C1A-BB20-4342-BB6A-57FC1DCA665C}" destId="{5AE72A44-7010-584C-95FB-4C103B4BF195}" srcOrd="1" destOrd="0" presId="urn:microsoft.com/office/officeart/2005/8/layout/hierarchy3"/>
    <dgm:cxn modelId="{004E2D47-0C96-254A-B64A-46A88495B65E}" type="presParOf" srcId="{DA6714D5-4280-8844-BA7F-A34F7BB1CA29}" destId="{B0B912FA-F273-8846-B591-0946C534A82B}"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EF8DB3-CE74-426D-85A2-3BF23A9DC064}"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31D68F11-BB37-684B-89F3-98BDE3FDFB17}" type="pres">
      <dgm:prSet presAssocID="{89EF8DB3-CE74-426D-85A2-3BF23A9DC064}" presName="diagram" presStyleCnt="0">
        <dgm:presLayoutVars>
          <dgm:dir/>
          <dgm:resizeHandles val="exact"/>
        </dgm:presLayoutVars>
      </dgm:prSet>
      <dgm:spPr/>
    </dgm:pt>
  </dgm:ptLst>
  <dgm:cxnLst>
    <dgm:cxn modelId="{0ADC624D-F3FC-9D4D-9C08-E3B3381FEDAB}" type="presOf" srcId="{89EF8DB3-CE74-426D-85A2-3BF23A9DC064}" destId="{31D68F11-BB37-684B-89F3-98BDE3FDFB17}"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4293C5-9D4D-4736-8E86-91CB037E9C2D}" type="doc">
      <dgm:prSet loTypeId="urn:microsoft.com/office/officeart/2005/8/layout/vList3" loCatId="list" qsTypeId="urn:microsoft.com/office/officeart/2005/8/quickstyle/simple4" qsCatId="simple" csTypeId="urn:microsoft.com/office/officeart/2005/8/colors/accent1_2" csCatId="accent1" phldr="1"/>
      <dgm:spPr/>
    </dgm:pt>
    <dgm:pt modelId="{2107B346-1EAD-4CC7-BD8E-63B5C069EDD6}" type="pres">
      <dgm:prSet presAssocID="{C14293C5-9D4D-4736-8E86-91CB037E9C2D}" presName="linearFlow" presStyleCnt="0">
        <dgm:presLayoutVars>
          <dgm:dir/>
          <dgm:resizeHandles val="exact"/>
        </dgm:presLayoutVars>
      </dgm:prSet>
      <dgm:spPr/>
    </dgm:pt>
  </dgm:ptLst>
  <dgm:cxnLst>
    <dgm:cxn modelId="{901A44D2-9311-440A-912D-F72D9BA3BD1C}" type="presOf" srcId="{C14293C5-9D4D-4736-8E86-91CB037E9C2D}" destId="{2107B346-1EAD-4CC7-BD8E-63B5C069EDD6}" srcOrd="0"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EF8DB3-CE74-426D-85A2-3BF23A9DC064}"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31D68F11-BB37-684B-89F3-98BDE3FDFB17}" type="pres">
      <dgm:prSet presAssocID="{89EF8DB3-CE74-426D-85A2-3BF23A9DC064}" presName="diagram" presStyleCnt="0">
        <dgm:presLayoutVars>
          <dgm:dir/>
          <dgm:resizeHandles val="exact"/>
        </dgm:presLayoutVars>
      </dgm:prSet>
      <dgm:spPr/>
    </dgm:pt>
  </dgm:ptLst>
  <dgm:cxnLst>
    <dgm:cxn modelId="{0ADC624D-F3FC-9D4D-9C08-E3B3381FEDAB}" type="presOf" srcId="{89EF8DB3-CE74-426D-85A2-3BF23A9DC064}" destId="{31D68F11-BB37-684B-89F3-98BDE3FDFB17}"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4293C5-9D4D-4736-8E86-91CB037E9C2D}" type="doc">
      <dgm:prSet loTypeId="urn:microsoft.com/office/officeart/2005/8/layout/vList3" loCatId="list" qsTypeId="urn:microsoft.com/office/officeart/2005/8/quickstyle/simple4" qsCatId="simple" csTypeId="urn:microsoft.com/office/officeart/2005/8/colors/accent1_2" csCatId="accent1" phldr="1"/>
      <dgm:spPr/>
    </dgm:pt>
    <dgm:pt modelId="{2107B346-1EAD-4CC7-BD8E-63B5C069EDD6}" type="pres">
      <dgm:prSet presAssocID="{C14293C5-9D4D-4736-8E86-91CB037E9C2D}" presName="linearFlow" presStyleCnt="0">
        <dgm:presLayoutVars>
          <dgm:dir/>
          <dgm:resizeHandles val="exact"/>
        </dgm:presLayoutVars>
      </dgm:prSet>
      <dgm:spPr/>
    </dgm:pt>
  </dgm:ptLst>
  <dgm:cxnLst>
    <dgm:cxn modelId="{901A44D2-9311-440A-912D-F72D9BA3BD1C}" type="presOf" srcId="{C14293C5-9D4D-4736-8E86-91CB037E9C2D}" destId="{2107B346-1EAD-4CC7-BD8E-63B5C069EDD6}" srcOrd="0"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EF8DB3-CE74-426D-85A2-3BF23A9DC064}"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31D68F11-BB37-684B-89F3-98BDE3FDFB17}" type="pres">
      <dgm:prSet presAssocID="{89EF8DB3-CE74-426D-85A2-3BF23A9DC064}" presName="diagram" presStyleCnt="0">
        <dgm:presLayoutVars>
          <dgm:dir/>
          <dgm:resizeHandles val="exact"/>
        </dgm:presLayoutVars>
      </dgm:prSet>
      <dgm:spPr/>
    </dgm:pt>
  </dgm:ptLst>
  <dgm:cxnLst>
    <dgm:cxn modelId="{0ADC624D-F3FC-9D4D-9C08-E3B3381FEDAB}" type="presOf" srcId="{89EF8DB3-CE74-426D-85A2-3BF23A9DC064}" destId="{31D68F11-BB37-684B-89F3-98BDE3FDFB17}"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4293C5-9D4D-4736-8E86-91CB037E9C2D}" type="doc">
      <dgm:prSet loTypeId="urn:microsoft.com/office/officeart/2005/8/layout/vList3" loCatId="list" qsTypeId="urn:microsoft.com/office/officeart/2005/8/quickstyle/simple4" qsCatId="simple" csTypeId="urn:microsoft.com/office/officeart/2005/8/colors/accent1_2" csCatId="accent1" phldr="1"/>
      <dgm:spPr/>
    </dgm:pt>
    <dgm:pt modelId="{2107B346-1EAD-4CC7-BD8E-63B5C069EDD6}" type="pres">
      <dgm:prSet presAssocID="{C14293C5-9D4D-4736-8E86-91CB037E9C2D}" presName="linearFlow" presStyleCnt="0">
        <dgm:presLayoutVars>
          <dgm:dir/>
          <dgm:resizeHandles val="exact"/>
        </dgm:presLayoutVars>
      </dgm:prSet>
      <dgm:spPr/>
    </dgm:pt>
  </dgm:ptLst>
  <dgm:cxnLst>
    <dgm:cxn modelId="{901A44D2-9311-440A-912D-F72D9BA3BD1C}" type="presOf" srcId="{C14293C5-9D4D-4736-8E86-91CB037E9C2D}" destId="{2107B346-1EAD-4CC7-BD8E-63B5C069EDD6}" srcOrd="0"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5E644-2648-4EAB-BD46-7E97A7EF4372}">
      <dsp:nvSpPr>
        <dsp:cNvPr id="0" name=""/>
        <dsp:cNvSpPr/>
      </dsp:nvSpPr>
      <dsp:spPr>
        <a:xfrm>
          <a:off x="2294" y="656352"/>
          <a:ext cx="5121923" cy="2622190"/>
        </a:xfrm>
        <a:prstGeom prst="rect">
          <a:avLst/>
        </a:prstGeom>
        <a:solidFill>
          <a:schemeClr val="accent4">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This implementation strategy was developed by the National Identification and Registration Authority (NIRA) to provide a clear direction for efficient and effective roll-out and management of the Somalia National ID and to support inclusive and trusted identity management. </a:t>
          </a:r>
        </a:p>
        <a:p>
          <a:pPr marL="0" lvl="0" indent="0" algn="l" defTabSz="844550">
            <a:lnSpc>
              <a:spcPct val="90000"/>
            </a:lnSpc>
            <a:spcBef>
              <a:spcPct val="0"/>
            </a:spcBef>
            <a:spcAft>
              <a:spcPct val="35000"/>
            </a:spcAft>
            <a:buNone/>
          </a:pPr>
          <a:endParaRPr lang="en-US" sz="1900" kern="1200" dirty="0"/>
        </a:p>
      </dsp:txBody>
      <dsp:txXfrm>
        <a:off x="2294" y="656352"/>
        <a:ext cx="5121923" cy="2622190"/>
      </dsp:txXfrm>
    </dsp:sp>
    <dsp:sp modelId="{F7B1942B-2FCC-B844-BA3F-56778669190A}">
      <dsp:nvSpPr>
        <dsp:cNvPr id="0" name=""/>
        <dsp:cNvSpPr/>
      </dsp:nvSpPr>
      <dsp:spPr>
        <a:xfrm>
          <a:off x="5561249" y="656352"/>
          <a:ext cx="4370316" cy="2622190"/>
        </a:xfrm>
        <a:prstGeom prst="rect">
          <a:avLst/>
        </a:prstGeom>
        <a:solidFill>
          <a:schemeClr val="accent4">
            <a:shade val="80000"/>
            <a:hueOff val="528246"/>
            <a:satOff val="-30258"/>
            <a:lumOff val="3354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This implementation strategy considers the entire identity lifecycle, starting with registration, during which identity data is collected and proofed, followed by the issuance of identity credentials, and mechanisms for their use (i.e., verification and authentication) at the point of transaction. </a:t>
          </a:r>
          <a:endParaRPr lang="en-US" sz="1900" kern="1200" dirty="0"/>
        </a:p>
      </dsp:txBody>
      <dsp:txXfrm>
        <a:off x="5561249" y="656352"/>
        <a:ext cx="4370316" cy="26221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C8DA7-807E-4029-86BE-1C73791BD9B6}">
      <dsp:nvSpPr>
        <dsp:cNvPr id="0" name=""/>
        <dsp:cNvSpPr/>
      </dsp:nvSpPr>
      <dsp:spPr>
        <a:xfrm>
          <a:off x="0" y="681897"/>
          <a:ext cx="7758777" cy="465526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u="none" strike="noStrike" kern="1200" dirty="0">
              <a:effectLst/>
            </a:rPr>
            <a:t>The National Identification and Registration Authority (NIRA) is going to recruit and mobilize more than 1k staff to carry out a mass National ID registration campaign all over the country. </a:t>
          </a:r>
        </a:p>
        <a:p>
          <a:pPr marL="0" lvl="0" indent="0" algn="l" defTabSz="1466850">
            <a:lnSpc>
              <a:spcPct val="90000"/>
            </a:lnSpc>
            <a:spcBef>
              <a:spcPct val="0"/>
            </a:spcBef>
            <a:spcAft>
              <a:spcPct val="35000"/>
            </a:spcAft>
            <a:buNone/>
          </a:pPr>
          <a:r>
            <a:rPr lang="en-US" sz="3300" b="0" i="0" u="none" strike="noStrike" kern="1200" dirty="0">
              <a:effectLst/>
            </a:rPr>
            <a:t>Therefore, NIRA is dedicated to fostering employee growth and development through a structured training framework. </a:t>
          </a:r>
        </a:p>
      </dsp:txBody>
      <dsp:txXfrm>
        <a:off x="0" y="681897"/>
        <a:ext cx="7758777" cy="46552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FEEAF-5504-4B2B-8C84-B7354D12932F}">
      <dsp:nvSpPr>
        <dsp:cNvPr id="0" name=""/>
        <dsp:cNvSpPr/>
      </dsp:nvSpPr>
      <dsp:spPr>
        <a:xfrm rot="5400000">
          <a:off x="-219471" y="219479"/>
          <a:ext cx="1463145" cy="1024202"/>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1</a:t>
          </a:r>
        </a:p>
      </dsp:txBody>
      <dsp:txXfrm rot="-5400000">
        <a:off x="1" y="512108"/>
        <a:ext cx="1024202" cy="438943"/>
      </dsp:txXfrm>
    </dsp:sp>
    <dsp:sp modelId="{231726ED-4F44-407A-9310-DB668FB8A40F}">
      <dsp:nvSpPr>
        <dsp:cNvPr id="0" name=""/>
        <dsp:cNvSpPr/>
      </dsp:nvSpPr>
      <dsp:spPr>
        <a:xfrm rot="5400000">
          <a:off x="3799648" y="-2775438"/>
          <a:ext cx="951044" cy="650193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Font typeface="+mj-lt"/>
            <a:buNone/>
          </a:pPr>
          <a:r>
            <a:rPr lang="en-US" sz="2900" b="1" i="0" u="none" strike="noStrike" kern="1200" dirty="0">
              <a:effectLst/>
            </a:rPr>
            <a:t>Human Resource Policies Training</a:t>
          </a:r>
          <a:endParaRPr lang="en-GB" sz="2900" kern="1200" dirty="0"/>
        </a:p>
      </dsp:txBody>
      <dsp:txXfrm rot="-5400000">
        <a:off x="1024202" y="46434"/>
        <a:ext cx="6455510" cy="858192"/>
      </dsp:txXfrm>
    </dsp:sp>
    <dsp:sp modelId="{97B91EAC-E219-47ED-802A-B7EDD637BC51}">
      <dsp:nvSpPr>
        <dsp:cNvPr id="0" name=""/>
        <dsp:cNvSpPr/>
      </dsp:nvSpPr>
      <dsp:spPr>
        <a:xfrm rot="5400000">
          <a:off x="-219471" y="1537981"/>
          <a:ext cx="1463145" cy="1024202"/>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2</a:t>
          </a:r>
        </a:p>
      </dsp:txBody>
      <dsp:txXfrm rot="-5400000">
        <a:off x="1" y="1830610"/>
        <a:ext cx="1024202" cy="438943"/>
      </dsp:txXfrm>
    </dsp:sp>
    <dsp:sp modelId="{A83ADB19-4052-403A-AF1F-95B75CB6CD57}">
      <dsp:nvSpPr>
        <dsp:cNvPr id="0" name=""/>
        <dsp:cNvSpPr/>
      </dsp:nvSpPr>
      <dsp:spPr>
        <a:xfrm rot="5400000">
          <a:off x="3799648" y="-1456936"/>
          <a:ext cx="951044" cy="650193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Font typeface="+mj-lt"/>
            <a:buNone/>
          </a:pPr>
          <a:r>
            <a:rPr lang="en-US" sz="2900" b="1" i="0" u="none" strike="noStrike" kern="1200" dirty="0">
              <a:effectLst/>
            </a:rPr>
            <a:t>Somali National ID System </a:t>
          </a:r>
          <a:endParaRPr lang="en-GB" sz="2900" kern="1200" dirty="0"/>
        </a:p>
      </dsp:txBody>
      <dsp:txXfrm rot="-5400000">
        <a:off x="1024202" y="1364936"/>
        <a:ext cx="6455510" cy="858192"/>
      </dsp:txXfrm>
    </dsp:sp>
    <dsp:sp modelId="{159A81D6-2541-472A-B767-6A846A021673}">
      <dsp:nvSpPr>
        <dsp:cNvPr id="0" name=""/>
        <dsp:cNvSpPr/>
      </dsp:nvSpPr>
      <dsp:spPr>
        <a:xfrm rot="5400000">
          <a:off x="-219471" y="2856483"/>
          <a:ext cx="1463145" cy="1024202"/>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3</a:t>
          </a:r>
        </a:p>
      </dsp:txBody>
      <dsp:txXfrm rot="-5400000">
        <a:off x="1" y="3149112"/>
        <a:ext cx="1024202" cy="438943"/>
      </dsp:txXfrm>
    </dsp:sp>
    <dsp:sp modelId="{D0FCE128-82D9-44B6-A174-232530F79B3E}">
      <dsp:nvSpPr>
        <dsp:cNvPr id="0" name=""/>
        <dsp:cNvSpPr/>
      </dsp:nvSpPr>
      <dsp:spPr>
        <a:xfrm rot="5400000">
          <a:off x="3799648" y="-138434"/>
          <a:ext cx="951044" cy="650193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Font typeface="+mj-lt"/>
            <a:buNone/>
          </a:pPr>
          <a:r>
            <a:rPr lang="en-US" sz="2900" b="1" i="0" u="none" strike="noStrike" kern="1200" dirty="0">
              <a:effectLst/>
            </a:rPr>
            <a:t>Communication Skills</a:t>
          </a:r>
          <a:endParaRPr lang="en-GB" sz="2900" kern="1200" dirty="0"/>
        </a:p>
      </dsp:txBody>
      <dsp:txXfrm rot="-5400000">
        <a:off x="1024202" y="2683438"/>
        <a:ext cx="6455510" cy="858192"/>
      </dsp:txXfrm>
    </dsp:sp>
    <dsp:sp modelId="{2B9E7D51-2378-4884-BDBD-69889925C3A6}">
      <dsp:nvSpPr>
        <dsp:cNvPr id="0" name=""/>
        <dsp:cNvSpPr/>
      </dsp:nvSpPr>
      <dsp:spPr>
        <a:xfrm rot="5400000">
          <a:off x="-219471" y="4174985"/>
          <a:ext cx="1463145" cy="1024202"/>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Font typeface="+mj-lt"/>
            <a:buNone/>
          </a:pPr>
          <a:r>
            <a:rPr lang="en-GB" sz="2800" kern="1200" dirty="0"/>
            <a:t>4</a:t>
          </a:r>
        </a:p>
      </dsp:txBody>
      <dsp:txXfrm rot="-5400000">
        <a:off x="1" y="4467614"/>
        <a:ext cx="1024202" cy="438943"/>
      </dsp:txXfrm>
    </dsp:sp>
    <dsp:sp modelId="{5EBC4D26-A6FD-458F-8778-4D2F5CA67000}">
      <dsp:nvSpPr>
        <dsp:cNvPr id="0" name=""/>
        <dsp:cNvSpPr/>
      </dsp:nvSpPr>
      <dsp:spPr>
        <a:xfrm rot="5400000">
          <a:off x="3799648" y="1180067"/>
          <a:ext cx="951044" cy="650193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Font typeface="+mj-lt"/>
            <a:buNone/>
          </a:pPr>
          <a:r>
            <a:rPr lang="en-US" sz="2900" b="1" i="0" u="none" strike="noStrike" kern="1200" dirty="0">
              <a:solidFill>
                <a:srgbClr val="000000"/>
              </a:solidFill>
              <a:effectLst/>
            </a:rPr>
            <a:t>Registration Processes and Procedures </a:t>
          </a:r>
          <a:endParaRPr lang="en-GB" sz="2900" kern="1200" dirty="0"/>
        </a:p>
      </dsp:txBody>
      <dsp:txXfrm rot="-5400000">
        <a:off x="1024202" y="4001939"/>
        <a:ext cx="6455510" cy="8581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FEEAF-5504-4B2B-8C84-B7354D12932F}">
      <dsp:nvSpPr>
        <dsp:cNvPr id="0" name=""/>
        <dsp:cNvSpPr/>
      </dsp:nvSpPr>
      <dsp:spPr>
        <a:xfrm rot="5400000">
          <a:off x="-176238" y="180562"/>
          <a:ext cx="1174924" cy="822447"/>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1</a:t>
          </a:r>
        </a:p>
      </dsp:txBody>
      <dsp:txXfrm rot="-5400000">
        <a:off x="1" y="415548"/>
        <a:ext cx="822447" cy="352477"/>
      </dsp:txXfrm>
    </dsp:sp>
    <dsp:sp modelId="{231726ED-4F44-407A-9310-DB668FB8A40F}">
      <dsp:nvSpPr>
        <dsp:cNvPr id="0" name=""/>
        <dsp:cNvSpPr/>
      </dsp:nvSpPr>
      <dsp:spPr>
        <a:xfrm rot="5400000">
          <a:off x="3792442" y="-2965671"/>
          <a:ext cx="763700" cy="67036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Font typeface="+mj-lt"/>
            <a:buNone/>
          </a:pPr>
          <a:r>
            <a:rPr lang="en-US" sz="3600" b="1" i="0" u="none" strike="noStrike" kern="1200" dirty="0">
              <a:effectLst/>
            </a:rPr>
            <a:t>Institutional Challenges</a:t>
          </a:r>
          <a:endParaRPr lang="en-GB" sz="3600" kern="1200" dirty="0"/>
        </a:p>
      </dsp:txBody>
      <dsp:txXfrm rot="-5400000">
        <a:off x="822447" y="41605"/>
        <a:ext cx="6666410" cy="689138"/>
      </dsp:txXfrm>
    </dsp:sp>
    <dsp:sp modelId="{97B91EAC-E219-47ED-802A-B7EDD637BC51}">
      <dsp:nvSpPr>
        <dsp:cNvPr id="0" name=""/>
        <dsp:cNvSpPr/>
      </dsp:nvSpPr>
      <dsp:spPr>
        <a:xfrm rot="5400000">
          <a:off x="-176238" y="1239336"/>
          <a:ext cx="1174924" cy="822447"/>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2</a:t>
          </a:r>
        </a:p>
      </dsp:txBody>
      <dsp:txXfrm rot="-5400000">
        <a:off x="1" y="1474322"/>
        <a:ext cx="822447" cy="352477"/>
      </dsp:txXfrm>
    </dsp:sp>
    <dsp:sp modelId="{A83ADB19-4052-403A-AF1F-95B75CB6CD57}">
      <dsp:nvSpPr>
        <dsp:cNvPr id="0" name=""/>
        <dsp:cNvSpPr/>
      </dsp:nvSpPr>
      <dsp:spPr>
        <a:xfrm rot="5400000">
          <a:off x="3792442" y="-1906897"/>
          <a:ext cx="763700" cy="67036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Font typeface="+mj-lt"/>
            <a:buNone/>
          </a:pPr>
          <a:r>
            <a:rPr lang="en-US" sz="3600" b="1" i="0" u="none" strike="noStrike" kern="1200" dirty="0">
              <a:effectLst/>
            </a:rPr>
            <a:t>Use of Identification</a:t>
          </a:r>
          <a:endParaRPr lang="en-GB" sz="3600" kern="1200" dirty="0"/>
        </a:p>
      </dsp:txBody>
      <dsp:txXfrm rot="-5400000">
        <a:off x="822447" y="1100379"/>
        <a:ext cx="6666410" cy="689138"/>
      </dsp:txXfrm>
    </dsp:sp>
    <dsp:sp modelId="{159A81D6-2541-472A-B767-6A846A021673}">
      <dsp:nvSpPr>
        <dsp:cNvPr id="0" name=""/>
        <dsp:cNvSpPr/>
      </dsp:nvSpPr>
      <dsp:spPr>
        <a:xfrm rot="5400000">
          <a:off x="-176238" y="2298109"/>
          <a:ext cx="1174924" cy="822447"/>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3</a:t>
          </a:r>
        </a:p>
      </dsp:txBody>
      <dsp:txXfrm rot="-5400000">
        <a:off x="1" y="2533095"/>
        <a:ext cx="822447" cy="352477"/>
      </dsp:txXfrm>
    </dsp:sp>
    <dsp:sp modelId="{D0FCE128-82D9-44B6-A174-232530F79B3E}">
      <dsp:nvSpPr>
        <dsp:cNvPr id="0" name=""/>
        <dsp:cNvSpPr/>
      </dsp:nvSpPr>
      <dsp:spPr>
        <a:xfrm rot="5400000">
          <a:off x="3792442" y="-848124"/>
          <a:ext cx="763700" cy="67036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Font typeface="+mj-lt"/>
            <a:buNone/>
          </a:pPr>
          <a:r>
            <a:rPr lang="en-US" sz="3600" b="1" i="0" u="none" strike="noStrike" kern="1200" dirty="0">
              <a:effectLst/>
            </a:rPr>
            <a:t>Insufficient Funding </a:t>
          </a:r>
          <a:endParaRPr lang="en-GB" sz="3600" kern="1200" dirty="0"/>
        </a:p>
      </dsp:txBody>
      <dsp:txXfrm rot="-5400000">
        <a:off x="822447" y="2159152"/>
        <a:ext cx="6666410" cy="689138"/>
      </dsp:txXfrm>
    </dsp:sp>
    <dsp:sp modelId="{2B9E7D51-2378-4884-BDBD-69889925C3A6}">
      <dsp:nvSpPr>
        <dsp:cNvPr id="0" name=""/>
        <dsp:cNvSpPr/>
      </dsp:nvSpPr>
      <dsp:spPr>
        <a:xfrm rot="5400000">
          <a:off x="-176238" y="3356883"/>
          <a:ext cx="1174924" cy="822447"/>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Font typeface="+mj-lt"/>
            <a:buNone/>
          </a:pPr>
          <a:r>
            <a:rPr lang="en-GB" sz="2300" kern="1200" dirty="0"/>
            <a:t>4</a:t>
          </a:r>
        </a:p>
      </dsp:txBody>
      <dsp:txXfrm rot="-5400000">
        <a:off x="1" y="3591869"/>
        <a:ext cx="822447" cy="352477"/>
      </dsp:txXfrm>
    </dsp:sp>
    <dsp:sp modelId="{5EBC4D26-A6FD-458F-8778-4D2F5CA67000}">
      <dsp:nvSpPr>
        <dsp:cNvPr id="0" name=""/>
        <dsp:cNvSpPr/>
      </dsp:nvSpPr>
      <dsp:spPr>
        <a:xfrm rot="5400000">
          <a:off x="3792442" y="210649"/>
          <a:ext cx="763700" cy="67036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Font typeface="+mj-lt"/>
            <a:buNone/>
          </a:pPr>
          <a:r>
            <a:rPr lang="en-US" sz="3600" b="1" i="0" u="none" strike="noStrike" kern="1200" dirty="0">
              <a:solidFill>
                <a:srgbClr val="000000"/>
              </a:solidFill>
              <a:effectLst/>
            </a:rPr>
            <a:t>Insufficient Workforce </a:t>
          </a:r>
          <a:endParaRPr lang="en-GB" sz="3600" kern="1200" dirty="0"/>
        </a:p>
      </dsp:txBody>
      <dsp:txXfrm rot="-5400000">
        <a:off x="822447" y="3217926"/>
        <a:ext cx="6666410" cy="689138"/>
      </dsp:txXfrm>
    </dsp:sp>
    <dsp:sp modelId="{14DD1B49-CF17-4670-A7EF-92B34DCC08FB}">
      <dsp:nvSpPr>
        <dsp:cNvPr id="0" name=""/>
        <dsp:cNvSpPr/>
      </dsp:nvSpPr>
      <dsp:spPr>
        <a:xfrm rot="5400000">
          <a:off x="-176238" y="4415656"/>
          <a:ext cx="1174924" cy="822447"/>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Font typeface="+mj-lt"/>
            <a:buNone/>
          </a:pPr>
          <a:r>
            <a:rPr lang="en-GB" sz="3600" kern="1200" dirty="0"/>
            <a:t>5</a:t>
          </a:r>
        </a:p>
      </dsp:txBody>
      <dsp:txXfrm rot="-5400000">
        <a:off x="1" y="4650642"/>
        <a:ext cx="822447" cy="352477"/>
      </dsp:txXfrm>
    </dsp:sp>
    <dsp:sp modelId="{8830CECF-0EE4-4AE3-B368-569F3A9A7BA5}">
      <dsp:nvSpPr>
        <dsp:cNvPr id="0" name=""/>
        <dsp:cNvSpPr/>
      </dsp:nvSpPr>
      <dsp:spPr>
        <a:xfrm rot="5400000">
          <a:off x="3792241" y="1269623"/>
          <a:ext cx="764102" cy="67036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Char char="•"/>
          </a:pPr>
          <a:r>
            <a:rPr lang="en-US" sz="4500" b="1" kern="1200" dirty="0"/>
            <a:t>Security Challenge </a:t>
          </a:r>
        </a:p>
      </dsp:txBody>
      <dsp:txXfrm rot="-5400000">
        <a:off x="822447" y="4276717"/>
        <a:ext cx="6666391" cy="689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C03C6-B1A4-4589-9AEA-26C2503CC5C9}">
      <dsp:nvSpPr>
        <dsp:cNvPr id="0" name=""/>
        <dsp:cNvSpPr/>
      </dsp:nvSpPr>
      <dsp:spPr>
        <a:xfrm rot="10800000">
          <a:off x="2117986" y="1829"/>
          <a:ext cx="7539869" cy="87538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20" tIns="152400" rIns="28448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t>Accessibility </a:t>
          </a:r>
        </a:p>
      </dsp:txBody>
      <dsp:txXfrm rot="10800000">
        <a:off x="2336832" y="1829"/>
        <a:ext cx="7321023" cy="875384"/>
      </dsp:txXfrm>
    </dsp:sp>
    <dsp:sp modelId="{F5898AB3-79E2-48B5-AEC1-D10C10CA1287}">
      <dsp:nvSpPr>
        <dsp:cNvPr id="0" name=""/>
        <dsp:cNvSpPr/>
      </dsp:nvSpPr>
      <dsp:spPr>
        <a:xfrm>
          <a:off x="1142457" y="1829"/>
          <a:ext cx="875384" cy="87538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335607EC-E251-4DDE-A543-9280D5C51EDF}">
      <dsp:nvSpPr>
        <dsp:cNvPr id="0" name=""/>
        <dsp:cNvSpPr/>
      </dsp:nvSpPr>
      <dsp:spPr>
        <a:xfrm rot="10800000">
          <a:off x="2117986" y="1121378"/>
          <a:ext cx="7539869" cy="87538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20" tIns="152400" rIns="28448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t>Non-discrimination </a:t>
          </a:r>
        </a:p>
      </dsp:txBody>
      <dsp:txXfrm rot="10800000">
        <a:off x="2336832" y="1121378"/>
        <a:ext cx="7321023" cy="875384"/>
      </dsp:txXfrm>
    </dsp:sp>
    <dsp:sp modelId="{2012596A-50D1-4594-A388-F2DE5D6A8ED6}">
      <dsp:nvSpPr>
        <dsp:cNvPr id="0" name=""/>
        <dsp:cNvSpPr/>
      </dsp:nvSpPr>
      <dsp:spPr>
        <a:xfrm>
          <a:off x="1142457" y="1121378"/>
          <a:ext cx="875384" cy="87538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B8EAB9ED-1ED0-4947-AF65-490629DC2A03}">
      <dsp:nvSpPr>
        <dsp:cNvPr id="0" name=""/>
        <dsp:cNvSpPr/>
      </dsp:nvSpPr>
      <dsp:spPr>
        <a:xfrm rot="10800000">
          <a:off x="2117986" y="2240927"/>
          <a:ext cx="7539869" cy="87538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20" tIns="152400" rIns="28448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t>Flexibility </a:t>
          </a:r>
        </a:p>
      </dsp:txBody>
      <dsp:txXfrm rot="10800000">
        <a:off x="2336832" y="2240927"/>
        <a:ext cx="7321023" cy="875384"/>
      </dsp:txXfrm>
    </dsp:sp>
    <dsp:sp modelId="{659910B5-8DB7-4574-8772-68ED68C33234}">
      <dsp:nvSpPr>
        <dsp:cNvPr id="0" name=""/>
        <dsp:cNvSpPr/>
      </dsp:nvSpPr>
      <dsp:spPr>
        <a:xfrm>
          <a:off x="1142457" y="2240927"/>
          <a:ext cx="875384" cy="87538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a:noFill/>
        </a:ln>
        <a:effectLst/>
      </dsp:spPr>
      <dsp:style>
        <a:lnRef idx="0">
          <a:scrgbClr r="0" g="0" b="0"/>
        </a:lnRef>
        <a:fillRef idx="1">
          <a:scrgbClr r="0" g="0" b="0"/>
        </a:fillRef>
        <a:effectRef idx="2">
          <a:scrgbClr r="0" g="0" b="0"/>
        </a:effectRef>
        <a:fontRef idx="minor"/>
      </dsp:style>
    </dsp:sp>
    <dsp:sp modelId="{5946C3D3-CB2C-435A-9166-08F2C052827B}">
      <dsp:nvSpPr>
        <dsp:cNvPr id="0" name=""/>
        <dsp:cNvSpPr/>
      </dsp:nvSpPr>
      <dsp:spPr>
        <a:xfrm rot="10800000">
          <a:off x="2117986" y="3360476"/>
          <a:ext cx="7539869" cy="87538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6020" tIns="152400" rIns="28448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t>Privacy </a:t>
          </a:r>
        </a:p>
      </dsp:txBody>
      <dsp:txXfrm rot="10800000">
        <a:off x="2336832" y="3360476"/>
        <a:ext cx="7321023" cy="875384"/>
      </dsp:txXfrm>
    </dsp:sp>
    <dsp:sp modelId="{E0B3C052-B5A0-4F8E-BD3F-4DB9721C9413}">
      <dsp:nvSpPr>
        <dsp:cNvPr id="0" name=""/>
        <dsp:cNvSpPr/>
      </dsp:nvSpPr>
      <dsp:spPr>
        <a:xfrm>
          <a:off x="1142457" y="3360476"/>
          <a:ext cx="875384" cy="87538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A4344-FA11-C447-B0F3-48CB7A0715C1}">
      <dsp:nvSpPr>
        <dsp:cNvPr id="0" name=""/>
        <dsp:cNvSpPr/>
      </dsp:nvSpPr>
      <dsp:spPr>
        <a:xfrm>
          <a:off x="1454175" y="1567"/>
          <a:ext cx="2650987" cy="132549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0" i="0" kern="1200" dirty="0"/>
            <a:t>Demographic De-Duplication</a:t>
          </a:r>
          <a:endParaRPr lang="en-US" sz="5400" kern="1200" dirty="0"/>
        </a:p>
      </dsp:txBody>
      <dsp:txXfrm>
        <a:off x="1492997" y="40389"/>
        <a:ext cx="2573343" cy="1247849"/>
      </dsp:txXfrm>
    </dsp:sp>
    <dsp:sp modelId="{EF570DA5-4A3B-E54D-B3CB-4A727306C6DD}">
      <dsp:nvSpPr>
        <dsp:cNvPr id="0" name=""/>
        <dsp:cNvSpPr/>
      </dsp:nvSpPr>
      <dsp:spPr>
        <a:xfrm>
          <a:off x="1719274" y="1327061"/>
          <a:ext cx="265098" cy="1911160"/>
        </a:xfrm>
        <a:custGeom>
          <a:avLst/>
          <a:gdLst/>
          <a:ahLst/>
          <a:cxnLst/>
          <a:rect l="0" t="0" r="0" b="0"/>
          <a:pathLst>
            <a:path>
              <a:moveTo>
                <a:pt x="0" y="0"/>
              </a:moveTo>
              <a:lnTo>
                <a:pt x="0" y="1911160"/>
              </a:lnTo>
              <a:lnTo>
                <a:pt x="265098" y="1911160"/>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49451B-42C8-C449-A66C-D5403DB28C48}">
      <dsp:nvSpPr>
        <dsp:cNvPr id="0" name=""/>
        <dsp:cNvSpPr/>
      </dsp:nvSpPr>
      <dsp:spPr>
        <a:xfrm>
          <a:off x="1984372" y="1660002"/>
          <a:ext cx="2443065" cy="3156438"/>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l" defTabSz="1155700">
            <a:lnSpc>
              <a:spcPct val="90000"/>
            </a:lnSpc>
            <a:spcBef>
              <a:spcPct val="0"/>
            </a:spcBef>
            <a:spcAft>
              <a:spcPct val="35000"/>
            </a:spcAft>
            <a:buFont typeface="Wingdings" pitchFamily="2" charset="2"/>
            <a:buNone/>
          </a:pPr>
          <a:r>
            <a:rPr lang="en-US" sz="2600" b="0" i="0" kern="1200" dirty="0"/>
            <a:t>Full Name </a:t>
          </a:r>
        </a:p>
        <a:p>
          <a:pPr marL="0" lvl="0" indent="0" algn="l" defTabSz="1155700">
            <a:lnSpc>
              <a:spcPct val="90000"/>
            </a:lnSpc>
            <a:spcBef>
              <a:spcPct val="0"/>
            </a:spcBef>
            <a:spcAft>
              <a:spcPct val="35000"/>
            </a:spcAft>
            <a:buFont typeface="Wingdings" pitchFamily="2" charset="2"/>
            <a:buNone/>
          </a:pPr>
          <a:r>
            <a:rPr lang="en-US" sz="2600" b="0" i="0" kern="1200" dirty="0"/>
            <a:t>Date of Birth </a:t>
          </a:r>
        </a:p>
        <a:p>
          <a:pPr marL="0" lvl="0" indent="0" algn="l" defTabSz="1155700">
            <a:lnSpc>
              <a:spcPct val="90000"/>
            </a:lnSpc>
            <a:spcBef>
              <a:spcPct val="0"/>
            </a:spcBef>
            <a:spcAft>
              <a:spcPct val="35000"/>
            </a:spcAft>
            <a:buFont typeface="Wingdings" pitchFamily="2" charset="2"/>
            <a:buNone/>
          </a:pPr>
          <a:r>
            <a:rPr lang="en-US" sz="2600" b="0" i="0" kern="1200" dirty="0"/>
            <a:t>place of birth </a:t>
          </a:r>
        </a:p>
        <a:p>
          <a:pPr marL="0" lvl="0" indent="0" algn="l" defTabSz="1155700">
            <a:lnSpc>
              <a:spcPct val="90000"/>
            </a:lnSpc>
            <a:spcBef>
              <a:spcPct val="0"/>
            </a:spcBef>
            <a:spcAft>
              <a:spcPct val="35000"/>
            </a:spcAft>
            <a:buFont typeface="Wingdings" pitchFamily="2" charset="2"/>
            <a:buNone/>
          </a:pPr>
          <a:r>
            <a:rPr lang="en-US" sz="2600" b="0" i="0" kern="1200" dirty="0"/>
            <a:t>sex</a:t>
          </a:r>
          <a:r>
            <a:rPr lang="en-US" sz="2600" kern="1200" dirty="0"/>
            <a:t> &amp;</a:t>
          </a:r>
          <a:r>
            <a:rPr lang="en-US" sz="2600" b="0" i="0" kern="1200" dirty="0"/>
            <a:t> </a:t>
          </a:r>
        </a:p>
        <a:p>
          <a:pPr marL="0" lvl="0" indent="0" algn="l" defTabSz="1155700">
            <a:lnSpc>
              <a:spcPct val="90000"/>
            </a:lnSpc>
            <a:spcBef>
              <a:spcPct val="0"/>
            </a:spcBef>
            <a:spcAft>
              <a:spcPct val="35000"/>
            </a:spcAft>
            <a:buFont typeface="Wingdings" pitchFamily="2" charset="2"/>
            <a:buNone/>
          </a:pPr>
          <a:r>
            <a:rPr lang="en-US" sz="2600" b="0" i="0" kern="1200" dirty="0"/>
            <a:t>Mother’s name</a:t>
          </a:r>
          <a:endParaRPr lang="en-US" sz="2600" kern="1200" dirty="0"/>
        </a:p>
      </dsp:txBody>
      <dsp:txXfrm>
        <a:off x="2055927" y="1731557"/>
        <a:ext cx="2299955" cy="3013328"/>
      </dsp:txXfrm>
    </dsp:sp>
    <dsp:sp modelId="{264E2CE4-3937-8347-A511-9DC03B2F248A}">
      <dsp:nvSpPr>
        <dsp:cNvPr id="0" name=""/>
        <dsp:cNvSpPr/>
      </dsp:nvSpPr>
      <dsp:spPr>
        <a:xfrm>
          <a:off x="4767909" y="1567"/>
          <a:ext cx="2650987" cy="1325493"/>
        </a:xfrm>
        <a:prstGeom prst="roundRect">
          <a:avLst>
            <a:gd name="adj" fmla="val 10000"/>
          </a:avLst>
        </a:prstGeom>
        <a:solidFill>
          <a:schemeClr val="accent2">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Biometrics Deduplication</a:t>
          </a:r>
        </a:p>
      </dsp:txBody>
      <dsp:txXfrm>
        <a:off x="4806731" y="40389"/>
        <a:ext cx="2573343" cy="1247849"/>
      </dsp:txXfrm>
    </dsp:sp>
    <dsp:sp modelId="{3D5C214E-3047-B549-AC40-98AFE9BDCF4D}">
      <dsp:nvSpPr>
        <dsp:cNvPr id="0" name=""/>
        <dsp:cNvSpPr/>
      </dsp:nvSpPr>
      <dsp:spPr>
        <a:xfrm>
          <a:off x="5033008" y="1327061"/>
          <a:ext cx="265098" cy="994120"/>
        </a:xfrm>
        <a:custGeom>
          <a:avLst/>
          <a:gdLst/>
          <a:ahLst/>
          <a:cxnLst/>
          <a:rect l="0" t="0" r="0" b="0"/>
          <a:pathLst>
            <a:path>
              <a:moveTo>
                <a:pt x="0" y="0"/>
              </a:moveTo>
              <a:lnTo>
                <a:pt x="0" y="994120"/>
              </a:lnTo>
              <a:lnTo>
                <a:pt x="265098" y="994120"/>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4A8E3B-4E10-D041-94A5-9289E3D97D30}">
      <dsp:nvSpPr>
        <dsp:cNvPr id="0" name=""/>
        <dsp:cNvSpPr/>
      </dsp:nvSpPr>
      <dsp:spPr>
        <a:xfrm>
          <a:off x="5298107" y="1658435"/>
          <a:ext cx="2783536" cy="132549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3221806"/>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F</a:t>
          </a:r>
          <a:r>
            <a:rPr lang="en-US" sz="3600" b="0" i="0" kern="1200" dirty="0"/>
            <a:t>acial-image matching</a:t>
          </a:r>
          <a:endParaRPr lang="en-US" sz="3600" kern="1200" dirty="0"/>
        </a:p>
      </dsp:txBody>
      <dsp:txXfrm>
        <a:off x="5336929" y="1697257"/>
        <a:ext cx="2705892" cy="1247849"/>
      </dsp:txXfrm>
    </dsp:sp>
    <dsp:sp modelId="{BFC19D68-C5D3-2E4A-9587-B4E5B952D80B}">
      <dsp:nvSpPr>
        <dsp:cNvPr id="0" name=""/>
        <dsp:cNvSpPr/>
      </dsp:nvSpPr>
      <dsp:spPr>
        <a:xfrm>
          <a:off x="5033008" y="1327061"/>
          <a:ext cx="265098" cy="2650987"/>
        </a:xfrm>
        <a:custGeom>
          <a:avLst/>
          <a:gdLst/>
          <a:ahLst/>
          <a:cxnLst/>
          <a:rect l="0" t="0" r="0" b="0"/>
          <a:pathLst>
            <a:path>
              <a:moveTo>
                <a:pt x="0" y="0"/>
              </a:moveTo>
              <a:lnTo>
                <a:pt x="0" y="2650987"/>
              </a:lnTo>
              <a:lnTo>
                <a:pt x="265098" y="2650987"/>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183234-7436-C942-A69B-12471EC497EE}">
      <dsp:nvSpPr>
        <dsp:cNvPr id="0" name=""/>
        <dsp:cNvSpPr/>
      </dsp:nvSpPr>
      <dsp:spPr>
        <a:xfrm>
          <a:off x="5298107" y="3315302"/>
          <a:ext cx="2821647" cy="132549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a:t>F</a:t>
          </a:r>
          <a:r>
            <a:rPr lang="en-US" sz="3600" b="0" i="0" kern="1200"/>
            <a:t>ingerprint matching</a:t>
          </a:r>
          <a:endParaRPr lang="en-US" sz="3600" kern="1200"/>
        </a:p>
      </dsp:txBody>
      <dsp:txXfrm>
        <a:off x="5336929" y="3354124"/>
        <a:ext cx="2744003" cy="1247849"/>
      </dsp:txXfrm>
    </dsp:sp>
    <dsp:sp modelId="{B57A3D20-62B3-2F44-894B-B61CCEFC5F4A}">
      <dsp:nvSpPr>
        <dsp:cNvPr id="0" name=""/>
        <dsp:cNvSpPr/>
      </dsp:nvSpPr>
      <dsp:spPr>
        <a:xfrm>
          <a:off x="8081644" y="1567"/>
          <a:ext cx="2650987" cy="1325493"/>
        </a:xfrm>
        <a:prstGeom prst="roundRect">
          <a:avLst>
            <a:gd name="adj" fmla="val 10000"/>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Manual Adjudication</a:t>
          </a:r>
        </a:p>
      </dsp:txBody>
      <dsp:txXfrm>
        <a:off x="8120466" y="40389"/>
        <a:ext cx="2573343" cy="12478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91E5-84C9-874A-B146-C780CC529FD6}" type="datetimeFigureOut">
              <a:rPr lang="en-US" smtClean="0"/>
              <a:t>8/17/24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341D67-010F-984E-84A6-7009FF28020D}" type="slidenum">
              <a:rPr lang="en-US" smtClean="0"/>
              <a:t>‹#›</a:t>
            </a:fld>
            <a:endParaRPr lang="en-US"/>
          </a:p>
        </p:txBody>
      </p:sp>
    </p:spTree>
    <p:extLst>
      <p:ext uri="{BB962C8B-B14F-4D97-AF65-F5344CB8AC3E}">
        <p14:creationId xmlns:p14="http://schemas.microsoft.com/office/powerpoint/2010/main" val="690694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effectLst/>
                <a:latin typeface="Helvetica Neue" panose="02000503000000020004" pitchFamily="2" charset="0"/>
                <a:ea typeface="Helvetica Neue" panose="02000503000000020004" pitchFamily="2" charset="0"/>
                <a:cs typeface="Helvetica Neue" panose="02000503000000020004" pitchFamily="2" charset="0"/>
              </a:rPr>
              <a:t>xog-horraada</a:t>
            </a:r>
            <a:r>
              <a:rPr lang="en-US" sz="120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200" dirty="0">
                <a:latin typeface="Helvetica Neue" panose="02000503000000020004" pitchFamily="2" charset="0"/>
                <a:ea typeface="Helvetica Neue" panose="02000503000000020004" pitchFamily="2" charset="0"/>
                <a:cs typeface="Helvetica Neue" panose="02000503000000020004" pitchFamily="2" charset="0"/>
              </a:rPr>
              <a:t>&amp; </a:t>
            </a:r>
            <a:r>
              <a:rPr lang="en-US" sz="1200" dirty="0" err="1">
                <a:effectLst/>
                <a:latin typeface="Helvetica Neue" panose="02000503000000020004" pitchFamily="2" charset="0"/>
                <a:ea typeface="Helvetica Neue" panose="02000503000000020004" pitchFamily="2" charset="0"/>
                <a:cs typeface="Helvetica Neue" panose="02000503000000020004" pitchFamily="2" charset="0"/>
              </a:rPr>
              <a:t>xog-dhalyada</a:t>
            </a:r>
            <a:r>
              <a:rPr lang="en-US" sz="1200"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US" dirty="0"/>
          </a:p>
        </p:txBody>
      </p:sp>
      <p:sp>
        <p:nvSpPr>
          <p:cNvPr id="4" name="Slide Number Placeholder 3"/>
          <p:cNvSpPr>
            <a:spLocks noGrp="1"/>
          </p:cNvSpPr>
          <p:nvPr>
            <p:ph type="sldNum" sz="quarter" idx="5"/>
          </p:nvPr>
        </p:nvSpPr>
        <p:spPr/>
        <p:txBody>
          <a:bodyPr/>
          <a:lstStyle/>
          <a:p>
            <a:fld id="{8D341D67-010F-984E-84A6-7009FF28020D}" type="slidenum">
              <a:rPr lang="en-US" smtClean="0"/>
              <a:t>6</a:t>
            </a:fld>
            <a:endParaRPr lang="en-US"/>
          </a:p>
        </p:txBody>
      </p:sp>
    </p:spTree>
    <p:extLst>
      <p:ext uri="{BB962C8B-B14F-4D97-AF65-F5344CB8AC3E}">
        <p14:creationId xmlns:p14="http://schemas.microsoft.com/office/powerpoint/2010/main" val="3918703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c86a4159bf_1_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399" name="Google Shape;399;g2c86a4159bf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341D67-010F-984E-84A6-7009FF28020D}" type="slidenum">
              <a:rPr lang="en-US" smtClean="0"/>
              <a:t>8</a:t>
            </a:fld>
            <a:endParaRPr lang="en-US"/>
          </a:p>
        </p:txBody>
      </p:sp>
    </p:spTree>
    <p:extLst>
      <p:ext uri="{BB962C8B-B14F-4D97-AF65-F5344CB8AC3E}">
        <p14:creationId xmlns:p14="http://schemas.microsoft.com/office/powerpoint/2010/main" val="143484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341D67-010F-984E-84A6-7009FF28020D}" type="slidenum">
              <a:rPr lang="en-US" smtClean="0"/>
              <a:t>9</a:t>
            </a:fld>
            <a:endParaRPr lang="en-US"/>
          </a:p>
        </p:txBody>
      </p:sp>
    </p:spTree>
    <p:extLst>
      <p:ext uri="{BB962C8B-B14F-4D97-AF65-F5344CB8AC3E}">
        <p14:creationId xmlns:p14="http://schemas.microsoft.com/office/powerpoint/2010/main" val="365427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341D67-010F-984E-84A6-7009FF28020D}" type="slidenum">
              <a:rPr lang="en-US" smtClean="0"/>
              <a:t>12</a:t>
            </a:fld>
            <a:endParaRPr lang="en-US"/>
          </a:p>
        </p:txBody>
      </p:sp>
    </p:spTree>
    <p:extLst>
      <p:ext uri="{BB962C8B-B14F-4D97-AF65-F5344CB8AC3E}">
        <p14:creationId xmlns:p14="http://schemas.microsoft.com/office/powerpoint/2010/main" val="4016775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EFD7-FF09-F5D5-C34E-551E13B0FC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971F95-F60B-ACF2-59B6-6D181C7606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D7DD16-A835-DEBF-ECAD-3902FB0041C8}"/>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5" name="Footer Placeholder 4">
            <a:extLst>
              <a:ext uri="{FF2B5EF4-FFF2-40B4-BE49-F238E27FC236}">
                <a16:creationId xmlns:a16="http://schemas.microsoft.com/office/drawing/2014/main" id="{9DD63EB9-F5A5-EB59-4837-457F28F065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2788A-243D-2FE0-3E8F-1A315606595E}"/>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3475919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B84B-1A3F-CBEF-CC21-36F07A7B87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9D7F3B-BAA7-6141-6209-48C2993334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63749-A6ED-9ED5-7209-0020DB89D72D}"/>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5" name="Footer Placeholder 4">
            <a:extLst>
              <a:ext uri="{FF2B5EF4-FFF2-40B4-BE49-F238E27FC236}">
                <a16:creationId xmlns:a16="http://schemas.microsoft.com/office/drawing/2014/main" id="{E8D1F842-DF26-5663-D8AB-1C0DDBFAF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A3204-C2A7-AC79-EEA0-C616D642C486}"/>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1421885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97558D-8066-BE75-0B3A-EB15C50145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ACCE80-D73D-209B-3156-7AABE692E2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46BD7-2BCD-A879-CC78-33AA0C8A6E8C}"/>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5" name="Footer Placeholder 4">
            <a:extLst>
              <a:ext uri="{FF2B5EF4-FFF2-40B4-BE49-F238E27FC236}">
                <a16:creationId xmlns:a16="http://schemas.microsoft.com/office/drawing/2014/main" id="{B69D07A9-95B4-4FA6-249D-4A461B88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368AE-CDF7-935D-26EB-142890A66541}"/>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87477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with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96151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title">
  <p:cSld name="1_Blank">
    <p:spTree>
      <p:nvGrpSpPr>
        <p:cNvPr id="1" name="Shape 263"/>
        <p:cNvGrpSpPr/>
        <p:nvPr/>
      </p:nvGrpSpPr>
      <p:grpSpPr>
        <a:xfrm>
          <a:off x="0" y="0"/>
          <a:ext cx="0" cy="0"/>
          <a:chOff x="0" y="0"/>
          <a:chExt cx="0" cy="0"/>
        </a:xfrm>
      </p:grpSpPr>
      <p:sp>
        <p:nvSpPr>
          <p:cNvPr id="264" name="Google Shape;264;g2c86a4159bf_1_135"/>
          <p:cNvSpPr txBox="1">
            <a:spLocks noGrp="1"/>
          </p:cNvSpPr>
          <p:nvPr>
            <p:ph type="sldNum" idx="12"/>
          </p:nvPr>
        </p:nvSpPr>
        <p:spPr>
          <a:xfrm>
            <a:off x="7315200" y="6356351"/>
            <a:ext cx="2844750" cy="163172"/>
          </a:xfrm>
          <a:prstGeom prst="rect">
            <a:avLst/>
          </a:prstGeom>
          <a:noFill/>
          <a:ln>
            <a:noFill/>
          </a:ln>
        </p:spPr>
        <p:txBody>
          <a:bodyPr spcFirstLastPara="1" wrap="square" lIns="38125" tIns="38125" rIns="38125" bIns="38125" anchor="t" anchorCtr="0">
            <a:spAutoFit/>
          </a:bodyPr>
          <a:lstStyle>
            <a:lvl1pPr marL="0" marR="0" lvl="0" indent="0" algn="ctr" rtl="0">
              <a:lnSpc>
                <a:spcPct val="70000"/>
              </a:lnSpc>
              <a:spcBef>
                <a:spcPts val="0"/>
              </a:spcBef>
              <a:spcAft>
                <a:spcPts val="0"/>
              </a:spcAft>
              <a:buClr>
                <a:srgbClr val="CBAD69"/>
              </a:buClr>
              <a:buSzPts val="2400"/>
              <a:buFont typeface="Arial"/>
              <a:buNone/>
              <a:defRPr sz="1200" b="0" i="0" u="none" strike="noStrike" cap="none" baseline="30000">
                <a:solidFill>
                  <a:srgbClr val="CBAD69"/>
                </a:solidFill>
                <a:latin typeface="Arial"/>
                <a:ea typeface="Arial"/>
                <a:cs typeface="Arial"/>
                <a:sym typeface="Arial"/>
              </a:defRPr>
            </a:lvl1pPr>
            <a:lvl2pPr marL="0" marR="0" lvl="1" indent="0" algn="ctr" rtl="0">
              <a:lnSpc>
                <a:spcPct val="70000"/>
              </a:lnSpc>
              <a:spcBef>
                <a:spcPts val="0"/>
              </a:spcBef>
              <a:spcAft>
                <a:spcPts val="0"/>
              </a:spcAft>
              <a:buClr>
                <a:srgbClr val="CBAD69"/>
              </a:buClr>
              <a:buSzPts val="2400"/>
              <a:buFont typeface="Arial"/>
              <a:buNone/>
              <a:defRPr sz="1200" b="0" i="0" u="none" strike="noStrike" cap="none" baseline="30000">
                <a:solidFill>
                  <a:srgbClr val="CBAD69"/>
                </a:solidFill>
                <a:latin typeface="Arial"/>
                <a:ea typeface="Arial"/>
                <a:cs typeface="Arial"/>
                <a:sym typeface="Arial"/>
              </a:defRPr>
            </a:lvl2pPr>
            <a:lvl3pPr marL="0" marR="0" lvl="2" indent="0" algn="ctr" rtl="0">
              <a:lnSpc>
                <a:spcPct val="70000"/>
              </a:lnSpc>
              <a:spcBef>
                <a:spcPts val="0"/>
              </a:spcBef>
              <a:spcAft>
                <a:spcPts val="0"/>
              </a:spcAft>
              <a:buClr>
                <a:srgbClr val="CBAD69"/>
              </a:buClr>
              <a:buSzPts val="2400"/>
              <a:buFont typeface="Arial"/>
              <a:buNone/>
              <a:defRPr sz="1200" b="0" i="0" u="none" strike="noStrike" cap="none" baseline="30000">
                <a:solidFill>
                  <a:srgbClr val="CBAD69"/>
                </a:solidFill>
                <a:latin typeface="Arial"/>
                <a:ea typeface="Arial"/>
                <a:cs typeface="Arial"/>
                <a:sym typeface="Arial"/>
              </a:defRPr>
            </a:lvl3pPr>
            <a:lvl4pPr marL="0" marR="0" lvl="3" indent="0" algn="ctr" rtl="0">
              <a:lnSpc>
                <a:spcPct val="70000"/>
              </a:lnSpc>
              <a:spcBef>
                <a:spcPts val="0"/>
              </a:spcBef>
              <a:spcAft>
                <a:spcPts val="0"/>
              </a:spcAft>
              <a:buClr>
                <a:srgbClr val="CBAD69"/>
              </a:buClr>
              <a:buSzPts val="2400"/>
              <a:buFont typeface="Arial"/>
              <a:buNone/>
              <a:defRPr sz="1200" b="0" i="0" u="none" strike="noStrike" cap="none" baseline="30000">
                <a:solidFill>
                  <a:srgbClr val="CBAD69"/>
                </a:solidFill>
                <a:latin typeface="Arial"/>
                <a:ea typeface="Arial"/>
                <a:cs typeface="Arial"/>
                <a:sym typeface="Arial"/>
              </a:defRPr>
            </a:lvl4pPr>
            <a:lvl5pPr marL="0" marR="0" lvl="4" indent="0" algn="ctr" rtl="0">
              <a:lnSpc>
                <a:spcPct val="70000"/>
              </a:lnSpc>
              <a:spcBef>
                <a:spcPts val="0"/>
              </a:spcBef>
              <a:spcAft>
                <a:spcPts val="0"/>
              </a:spcAft>
              <a:buClr>
                <a:srgbClr val="CBAD69"/>
              </a:buClr>
              <a:buSzPts val="2400"/>
              <a:buFont typeface="Arial"/>
              <a:buNone/>
              <a:defRPr sz="1200" b="0" i="0" u="none" strike="noStrike" cap="none" baseline="30000">
                <a:solidFill>
                  <a:srgbClr val="CBAD69"/>
                </a:solidFill>
                <a:latin typeface="Arial"/>
                <a:ea typeface="Arial"/>
                <a:cs typeface="Arial"/>
                <a:sym typeface="Arial"/>
              </a:defRPr>
            </a:lvl5pPr>
            <a:lvl6pPr marL="0" marR="0" lvl="5" indent="0" algn="ctr" rtl="0">
              <a:lnSpc>
                <a:spcPct val="70000"/>
              </a:lnSpc>
              <a:spcBef>
                <a:spcPts val="0"/>
              </a:spcBef>
              <a:spcAft>
                <a:spcPts val="0"/>
              </a:spcAft>
              <a:buClr>
                <a:srgbClr val="CBAD69"/>
              </a:buClr>
              <a:buSzPts val="2400"/>
              <a:buFont typeface="Arial"/>
              <a:buNone/>
              <a:defRPr sz="1200" b="0" i="0" u="none" strike="noStrike" cap="none" baseline="30000">
                <a:solidFill>
                  <a:srgbClr val="CBAD69"/>
                </a:solidFill>
                <a:latin typeface="Arial"/>
                <a:ea typeface="Arial"/>
                <a:cs typeface="Arial"/>
                <a:sym typeface="Arial"/>
              </a:defRPr>
            </a:lvl6pPr>
            <a:lvl7pPr marL="0" marR="0" lvl="6" indent="0" algn="ctr" rtl="0">
              <a:lnSpc>
                <a:spcPct val="70000"/>
              </a:lnSpc>
              <a:spcBef>
                <a:spcPts val="0"/>
              </a:spcBef>
              <a:spcAft>
                <a:spcPts val="0"/>
              </a:spcAft>
              <a:buClr>
                <a:srgbClr val="CBAD69"/>
              </a:buClr>
              <a:buSzPts val="2400"/>
              <a:buFont typeface="Arial"/>
              <a:buNone/>
              <a:defRPr sz="1200" b="0" i="0" u="none" strike="noStrike" cap="none" baseline="30000">
                <a:solidFill>
                  <a:srgbClr val="CBAD69"/>
                </a:solidFill>
                <a:latin typeface="Arial"/>
                <a:ea typeface="Arial"/>
                <a:cs typeface="Arial"/>
                <a:sym typeface="Arial"/>
              </a:defRPr>
            </a:lvl7pPr>
            <a:lvl8pPr marL="0" marR="0" lvl="7" indent="0" algn="ctr" rtl="0">
              <a:lnSpc>
                <a:spcPct val="70000"/>
              </a:lnSpc>
              <a:spcBef>
                <a:spcPts val="0"/>
              </a:spcBef>
              <a:spcAft>
                <a:spcPts val="0"/>
              </a:spcAft>
              <a:buClr>
                <a:srgbClr val="CBAD69"/>
              </a:buClr>
              <a:buSzPts val="2400"/>
              <a:buFont typeface="Arial"/>
              <a:buNone/>
              <a:defRPr sz="1200" b="0" i="0" u="none" strike="noStrike" cap="none" baseline="30000">
                <a:solidFill>
                  <a:srgbClr val="CBAD69"/>
                </a:solidFill>
                <a:latin typeface="Arial"/>
                <a:ea typeface="Arial"/>
                <a:cs typeface="Arial"/>
                <a:sym typeface="Arial"/>
              </a:defRPr>
            </a:lvl8pPr>
            <a:lvl9pPr marL="0" marR="0" lvl="8" indent="0" algn="ctr" rtl="0">
              <a:lnSpc>
                <a:spcPct val="70000"/>
              </a:lnSpc>
              <a:spcBef>
                <a:spcPts val="0"/>
              </a:spcBef>
              <a:spcAft>
                <a:spcPts val="0"/>
              </a:spcAft>
              <a:buClr>
                <a:srgbClr val="CBAD69"/>
              </a:buClr>
              <a:buSzPts val="2400"/>
              <a:buFont typeface="Arial"/>
              <a:buNone/>
              <a:defRPr sz="1200" b="0" i="0" u="none" strike="noStrike" cap="none" baseline="30000">
                <a:solidFill>
                  <a:srgbClr val="CBAD6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252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6D1C-BCC6-1DAD-3144-5ED7126CC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AE04B8-0D99-1809-E0CC-FD0B670846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FB5DD-693C-319C-A476-767CB8B74B54}"/>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5" name="Footer Placeholder 4">
            <a:extLst>
              <a:ext uri="{FF2B5EF4-FFF2-40B4-BE49-F238E27FC236}">
                <a16:creationId xmlns:a16="http://schemas.microsoft.com/office/drawing/2014/main" id="{2B993BA3-4F31-44DF-78C1-CCFE749E1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E0EFC-A109-954E-0E44-395F6CCD38E7}"/>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3209477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4ED8-8071-1ADB-DDB9-B3EF61DFCE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480938-8386-4D50-34A0-3A9F1CE495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E8C78F-D627-DC28-C91D-CC1321880986}"/>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5" name="Footer Placeholder 4">
            <a:extLst>
              <a:ext uri="{FF2B5EF4-FFF2-40B4-BE49-F238E27FC236}">
                <a16:creationId xmlns:a16="http://schemas.microsoft.com/office/drawing/2014/main" id="{2FCC6710-9AFC-42FB-6C94-1D43CD344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70864E-C39B-A105-4944-47DB5AAAD0DC}"/>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3048081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FF05-428F-40FE-F951-E8B5F18FF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4FA3A0-FD5A-130A-D824-B324D8ADEE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AFA779-BB56-B29E-5EC2-3E1EE6EDE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848380-73DC-A5D4-9746-304E3900E078}"/>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6" name="Footer Placeholder 5">
            <a:extLst>
              <a:ext uri="{FF2B5EF4-FFF2-40B4-BE49-F238E27FC236}">
                <a16:creationId xmlns:a16="http://schemas.microsoft.com/office/drawing/2014/main" id="{853096CD-6DA7-D489-C77E-31F2ED426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2F3CBB-DD1F-474E-CD92-07188A156E5E}"/>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160709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C266F-E644-71AA-DAD4-F9D88F4FB7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E98614-46A5-FE91-091D-110D086611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36A61B-421E-26EC-435B-AB18A661D3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6AF21D-116C-CF5F-7205-43EC3DCA91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1A924C-DD9C-963C-8D9E-2BA00642BA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7DCE50-D04F-2812-DFC1-17E438F6A786}"/>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8" name="Footer Placeholder 7">
            <a:extLst>
              <a:ext uri="{FF2B5EF4-FFF2-40B4-BE49-F238E27FC236}">
                <a16:creationId xmlns:a16="http://schemas.microsoft.com/office/drawing/2014/main" id="{B2247474-634E-0159-DF7F-E4455FF1BE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D6CAEC-0DF5-F07B-9AD4-0D3D0C44CEFF}"/>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6830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33B3A-83B3-DADC-FC49-472C7C935A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539CF6-8EB5-570C-8F3E-7D00C2353A4B}"/>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4" name="Footer Placeholder 3">
            <a:extLst>
              <a:ext uri="{FF2B5EF4-FFF2-40B4-BE49-F238E27FC236}">
                <a16:creationId xmlns:a16="http://schemas.microsoft.com/office/drawing/2014/main" id="{C5A19123-6038-1DC0-6C91-FF4BEC4CCC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39D140-CF70-C54D-824F-A54B69483A64}"/>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299123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037D2-ADF2-9869-0925-182083C0EDDE}"/>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3" name="Footer Placeholder 2">
            <a:extLst>
              <a:ext uri="{FF2B5EF4-FFF2-40B4-BE49-F238E27FC236}">
                <a16:creationId xmlns:a16="http://schemas.microsoft.com/office/drawing/2014/main" id="{01EBEF79-25B9-FCF2-A1E9-050164C5C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F1D4A7-E546-B867-C5BE-FD2BFA0A5553}"/>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2633703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B240-07AA-930B-E537-F8B07CD7E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92C4A1-47EB-046C-AF6E-095084F76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0C6A3B-2DC1-5BBA-1D01-50936A702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915DFA-80DE-2AFE-9505-B012C2E4B607}"/>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6" name="Footer Placeholder 5">
            <a:extLst>
              <a:ext uri="{FF2B5EF4-FFF2-40B4-BE49-F238E27FC236}">
                <a16:creationId xmlns:a16="http://schemas.microsoft.com/office/drawing/2014/main" id="{DF8DCDCD-81CA-CC63-DCCD-6E30790CA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D0D73-5E6A-7FEE-CE91-7382941B6A29}"/>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814580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C9AE-E46C-5715-C647-8C402F0F9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5B8067-F052-DAC2-7843-61C084749B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62814E-DB80-54E5-15D9-E5C73BAE2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A3DEE8-95EF-059C-49ED-084D31737EDF}"/>
              </a:ext>
            </a:extLst>
          </p:cNvPr>
          <p:cNvSpPr>
            <a:spLocks noGrp="1"/>
          </p:cNvSpPr>
          <p:nvPr>
            <p:ph type="dt" sz="half" idx="10"/>
          </p:nvPr>
        </p:nvSpPr>
        <p:spPr/>
        <p:txBody>
          <a:bodyPr/>
          <a:lstStyle/>
          <a:p>
            <a:fld id="{9BE620EB-EA9D-5B42-BEC2-A99D92264F7E}" type="datetimeFigureOut">
              <a:rPr lang="en-US" smtClean="0"/>
              <a:t>8/17/24</a:t>
            </a:fld>
            <a:endParaRPr lang="en-US"/>
          </a:p>
        </p:txBody>
      </p:sp>
      <p:sp>
        <p:nvSpPr>
          <p:cNvPr id="6" name="Footer Placeholder 5">
            <a:extLst>
              <a:ext uri="{FF2B5EF4-FFF2-40B4-BE49-F238E27FC236}">
                <a16:creationId xmlns:a16="http://schemas.microsoft.com/office/drawing/2014/main" id="{99847739-A866-FB83-542E-B51214AC4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C9135-E03E-2341-7B0D-35172D134B2B}"/>
              </a:ext>
            </a:extLst>
          </p:cNvPr>
          <p:cNvSpPr>
            <a:spLocks noGrp="1"/>
          </p:cNvSpPr>
          <p:nvPr>
            <p:ph type="sldNum" sz="quarter" idx="12"/>
          </p:nvPr>
        </p:nvSpPr>
        <p:spPr/>
        <p:txBody>
          <a:bodyPr/>
          <a:lstStyle/>
          <a:p>
            <a:fld id="{CD26DA21-EEF1-144F-BBD9-30E8D004DF24}" type="slidenum">
              <a:rPr lang="en-US" smtClean="0"/>
              <a:t>‹#›</a:t>
            </a:fld>
            <a:endParaRPr lang="en-US"/>
          </a:p>
        </p:txBody>
      </p:sp>
    </p:spTree>
    <p:extLst>
      <p:ext uri="{BB962C8B-B14F-4D97-AF65-F5344CB8AC3E}">
        <p14:creationId xmlns:p14="http://schemas.microsoft.com/office/powerpoint/2010/main" val="250955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6DB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3BFF77-757F-45EB-2940-3E3B6E167A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C51268-36F3-9098-6583-B35190327D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B7543-7610-98E5-3BAA-D444403F34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BE620EB-EA9D-5B42-BEC2-A99D92264F7E}" type="datetimeFigureOut">
              <a:rPr lang="en-US" smtClean="0"/>
              <a:pPr/>
              <a:t>8/17/24</a:t>
            </a:fld>
            <a:endParaRPr lang="en-US"/>
          </a:p>
        </p:txBody>
      </p:sp>
      <p:sp>
        <p:nvSpPr>
          <p:cNvPr id="5" name="Footer Placeholder 4">
            <a:extLst>
              <a:ext uri="{FF2B5EF4-FFF2-40B4-BE49-F238E27FC236}">
                <a16:creationId xmlns:a16="http://schemas.microsoft.com/office/drawing/2014/main" id="{D89EE0E1-97CF-1502-258B-882AA6C230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9B9D79A-D025-2E1F-0A98-04F3D44094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D26DA21-EEF1-144F-BBD9-30E8D004DF24}" type="slidenum">
              <a:rPr lang="en-US" smtClean="0"/>
              <a:pPr/>
              <a:t>‹#›</a:t>
            </a:fld>
            <a:endParaRPr lang="en-US"/>
          </a:p>
        </p:txBody>
      </p:sp>
    </p:spTree>
    <p:extLst>
      <p:ext uri="{BB962C8B-B14F-4D97-AF65-F5344CB8AC3E}">
        <p14:creationId xmlns:p14="http://schemas.microsoft.com/office/powerpoint/2010/main" val="287677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31.pn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30.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3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image" Target="../media/image35.jpg"/><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diagramLayout" Target="../diagrams/layout1.xml"/><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9.png"/><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6.png"/><Relationship Id="rId7" Type="http://schemas.openxmlformats.org/officeDocument/2006/relationships/diagramLayout" Target="../diagrams/layout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8.png"/><Relationship Id="rId10" Type="http://schemas.microsoft.com/office/2007/relationships/diagramDrawing" Target="../diagrams/drawing2.xml"/><Relationship Id="rId4" Type="http://schemas.openxmlformats.org/officeDocument/2006/relationships/image" Target="../media/image7.png"/><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gif"/><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6.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7.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image" Target="../media/image29.png"/><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erson and person sitting at a desk&#10;&#10;Description automatically generated">
            <a:extLst>
              <a:ext uri="{FF2B5EF4-FFF2-40B4-BE49-F238E27FC236}">
                <a16:creationId xmlns:a16="http://schemas.microsoft.com/office/drawing/2014/main" id="{2B21A51D-32CA-14AF-88FA-29D03C23C388}"/>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backgroundRemoval t="10000" b="90000" l="10000" r="90000">
                        <a14:backgroundMark x1="42149" y1="27556" x2="39671" y2="35111"/>
                        <a14:backgroundMark x1="39671" y1="35111" x2="43711" y2="41010"/>
                        <a14:backgroundMark x1="43711" y1="41010" x2="51306" y2="46465"/>
                        <a14:backgroundMark x1="51306" y1="46465" x2="52437" y2="52525"/>
                        <a14:backgroundMark x1="52437" y1="52525" x2="53030" y2="45091"/>
                        <a14:backgroundMark x1="53030" y1="45091" x2="49960" y2="33131"/>
                        <a14:backgroundMark x1="49960" y1="33131" x2="44385" y2="23152"/>
                        <a14:backgroundMark x1="44385" y1="23152" x2="39752" y2="22182"/>
                        <a14:backgroundMark x1="39752" y1="22182" x2="33046" y2="48889"/>
                        <a14:backgroundMark x1="33046" y1="48889" x2="32723" y2="55111"/>
                        <a14:backgroundMark x1="32723" y1="55111" x2="36116" y2="59111"/>
                        <a14:backgroundMark x1="36116" y1="59111" x2="50094" y2="58990"/>
                        <a14:backgroundMark x1="50094" y1="58990" x2="52491" y2="57657"/>
                      </a14:backgroundRemoval>
                    </a14:imgEffect>
                    <a14:imgEffect>
                      <a14:artisticTexturizer/>
                    </a14:imgEffect>
                  </a14:imgLayer>
                </a14:imgProps>
              </a:ext>
              <a:ext uri="{28A0092B-C50C-407E-A947-70E740481C1C}">
                <a14:useLocalDpi xmlns:a14="http://schemas.microsoft.com/office/drawing/2010/main"/>
              </a:ext>
            </a:extLst>
          </a:blip>
          <a:stretch>
            <a:fillRect/>
          </a:stretch>
        </p:blipFill>
        <p:spPr>
          <a:xfrm flipH="1">
            <a:off x="773899" y="-1074150"/>
            <a:ext cx="12261557" cy="8174371"/>
          </a:xfrm>
          <a:prstGeom prst="rect">
            <a:avLst/>
          </a:prstGeom>
        </p:spPr>
      </p:pic>
      <p:sp>
        <p:nvSpPr>
          <p:cNvPr id="2" name="Round Single Corner Rectangle 1">
            <a:extLst>
              <a:ext uri="{FF2B5EF4-FFF2-40B4-BE49-F238E27FC236}">
                <a16:creationId xmlns:a16="http://schemas.microsoft.com/office/drawing/2014/main" id="{3018CA13-8502-CAEE-1A3A-EC512D448161}"/>
              </a:ext>
            </a:extLst>
          </p:cNvPr>
          <p:cNvSpPr>
            <a:spLocks/>
          </p:cNvSpPr>
          <p:nvPr/>
        </p:nvSpPr>
        <p:spPr>
          <a:xfrm>
            <a:off x="0" y="3675017"/>
            <a:ext cx="12192000" cy="3182983"/>
          </a:xfrm>
          <a:prstGeom prst="round1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22022F06-1453-8FE8-8A33-163FEB01262F}"/>
              </a:ext>
            </a:extLst>
          </p:cNvPr>
          <p:cNvSpPr/>
          <p:nvPr/>
        </p:nvSpPr>
        <p:spPr>
          <a:xfrm rot="5400000">
            <a:off x="1091387" y="-2838355"/>
            <a:ext cx="9982660" cy="14372940"/>
          </a:xfrm>
          <a:custGeom>
            <a:avLst/>
            <a:gdLst/>
            <a:ahLst/>
            <a:cxnLst/>
            <a:rect l="l" t="t" r="r" b="b"/>
            <a:pathLst>
              <a:path w="2857916" h="4114800">
                <a:moveTo>
                  <a:pt x="0" y="0"/>
                </a:moveTo>
                <a:lnTo>
                  <a:pt x="2857916" y="0"/>
                </a:lnTo>
                <a:lnTo>
                  <a:pt x="2857916" y="4114800"/>
                </a:lnTo>
                <a:lnTo>
                  <a:pt x="0" y="4114800"/>
                </a:lnTo>
                <a:lnTo>
                  <a:pt x="0" y="0"/>
                </a:lnTo>
                <a:close/>
              </a:path>
            </a:pathLst>
          </a:custGeom>
          <a:blipFill dpi="0" rotWithShape="1">
            <a:blip r:embed="rId4">
              <a:alphaModFix amt="17100"/>
              <a:extLst>
                <a:ext uri="{96DAC541-7B7A-43D3-8B79-37D633B846F1}">
                  <asvg:svgBlip xmlns:asvg="http://schemas.microsoft.com/office/drawing/2016/SVG/main" r:embed="rId5"/>
                </a:ext>
              </a:extLst>
            </a:blip>
            <a:srcRect/>
            <a:stretch>
              <a:fillRect/>
            </a:stretch>
          </a:blipFill>
        </p:spPr>
        <p:txBody>
          <a:bodyPr/>
          <a:lstStyle/>
          <a:p>
            <a:endParaRPr lang="en-US" dirty="0"/>
          </a:p>
        </p:txBody>
      </p:sp>
      <p:sp>
        <p:nvSpPr>
          <p:cNvPr id="9" name="Snip and Round Single Corner Rectangle 8">
            <a:extLst>
              <a:ext uri="{FF2B5EF4-FFF2-40B4-BE49-F238E27FC236}">
                <a16:creationId xmlns:a16="http://schemas.microsoft.com/office/drawing/2014/main" id="{8A7F8CBE-54BD-FCE1-8BF2-3ADAF98935A4}"/>
              </a:ext>
            </a:extLst>
          </p:cNvPr>
          <p:cNvSpPr/>
          <p:nvPr/>
        </p:nvSpPr>
        <p:spPr>
          <a:xfrm>
            <a:off x="0" y="3675016"/>
            <a:ext cx="12192000" cy="3182983"/>
          </a:xfrm>
          <a:prstGeom prst="snipRoundRect">
            <a:avLst/>
          </a:prstGeom>
          <a:solidFill>
            <a:schemeClr val="bg1">
              <a:alpha val="695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6C0657-CEED-0AB6-E149-55D04DF68F85}"/>
              </a:ext>
            </a:extLst>
          </p:cNvPr>
          <p:cNvSpPr txBox="1"/>
          <p:nvPr/>
        </p:nvSpPr>
        <p:spPr>
          <a:xfrm>
            <a:off x="2451369" y="5211324"/>
            <a:ext cx="6562928" cy="690189"/>
          </a:xfrm>
          <a:prstGeom prst="rect">
            <a:avLst/>
          </a:prstGeom>
          <a:noFill/>
        </p:spPr>
        <p:txBody>
          <a:bodyPr wrap="square">
            <a:spAutoFit/>
          </a:bodyPr>
          <a:lstStyle/>
          <a:p>
            <a:pPr>
              <a:lnSpc>
                <a:spcPts val="3432"/>
              </a:lnSpc>
            </a:pPr>
            <a:r>
              <a:rPr lang="en-US" sz="8000" b="1" dirty="0">
                <a:solidFill>
                  <a:srgbClr val="0070C0"/>
                </a:solidFill>
              </a:rPr>
              <a:t>NIRA</a:t>
            </a:r>
          </a:p>
        </p:txBody>
      </p:sp>
      <p:pic>
        <p:nvPicPr>
          <p:cNvPr id="12" name="Picture 11" descr="A blue logo with a star and a circle of leaves&#10;&#10;Description automatically generated">
            <a:extLst>
              <a:ext uri="{FF2B5EF4-FFF2-40B4-BE49-F238E27FC236}">
                <a16:creationId xmlns:a16="http://schemas.microsoft.com/office/drawing/2014/main" id="{22A201F2-D4AE-3672-E8AC-53CF1C94B967}"/>
              </a:ext>
            </a:extLst>
          </p:cNvPr>
          <p:cNvPicPr>
            <a:picLocks noChangeAspect="1"/>
          </p:cNvPicPr>
          <p:nvPr/>
        </p:nvPicPr>
        <p:blipFill rotWithShape="1">
          <a:blip r:embed="rId6">
            <a:extLst>
              <a:ext uri="{28A0092B-C50C-407E-A947-70E740481C1C}">
                <a14:useLocalDpi xmlns:a14="http://schemas.microsoft.com/office/drawing/2010/main"/>
              </a:ext>
            </a:extLst>
          </a:blip>
          <a:srcRect t="1268"/>
          <a:stretch/>
        </p:blipFill>
        <p:spPr>
          <a:xfrm>
            <a:off x="434501" y="4442848"/>
            <a:ext cx="2229287" cy="2201014"/>
          </a:xfrm>
          <a:prstGeom prst="rect">
            <a:avLst/>
          </a:prstGeom>
        </p:spPr>
      </p:pic>
      <p:sp>
        <p:nvSpPr>
          <p:cNvPr id="13" name="TextBox 12">
            <a:extLst>
              <a:ext uri="{FF2B5EF4-FFF2-40B4-BE49-F238E27FC236}">
                <a16:creationId xmlns:a16="http://schemas.microsoft.com/office/drawing/2014/main" id="{90C15F2A-47C1-92B2-E8DD-E5DF2E2E85DF}"/>
              </a:ext>
            </a:extLst>
          </p:cNvPr>
          <p:cNvSpPr txBox="1"/>
          <p:nvPr/>
        </p:nvSpPr>
        <p:spPr>
          <a:xfrm>
            <a:off x="2495759" y="5616872"/>
            <a:ext cx="6180306" cy="369332"/>
          </a:xfrm>
          <a:prstGeom prst="rect">
            <a:avLst/>
          </a:prstGeom>
          <a:noFill/>
        </p:spPr>
        <p:txBody>
          <a:bodyPr wrap="square">
            <a:spAutoFit/>
          </a:bodyPr>
          <a:lstStyle/>
          <a:p>
            <a:r>
              <a:rPr lang="en-US" b="1" dirty="0">
                <a:solidFill>
                  <a:srgbClr val="0070C0"/>
                </a:solidFill>
              </a:rPr>
              <a:t>National Identification And Registration Authority</a:t>
            </a:r>
          </a:p>
        </p:txBody>
      </p:sp>
      <p:pic>
        <p:nvPicPr>
          <p:cNvPr id="20" name="Picture 2" descr="x, twitter, elon musk, twitter new logo ">
            <a:extLst>
              <a:ext uri="{FF2B5EF4-FFF2-40B4-BE49-F238E27FC236}">
                <a16:creationId xmlns:a16="http://schemas.microsoft.com/office/drawing/2014/main" id="{91CD4B42-5DCD-9B77-2372-14D91A3C96DE}"/>
              </a:ext>
            </a:extLst>
          </p:cNvPr>
          <p:cNvPicPr>
            <a:picLocks noChangeAspect="1" noChangeArrowheads="1"/>
          </p:cNvPicPr>
          <p:nvPr/>
        </p:nvPicPr>
        <p:blipFill>
          <a:blip r:embed="rId7">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357032" y="656135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b, facebook, facebook logo ">
            <a:extLst>
              <a:ext uri="{FF2B5EF4-FFF2-40B4-BE49-F238E27FC236}">
                <a16:creationId xmlns:a16="http://schemas.microsoft.com/office/drawing/2014/main" id="{20D0BC80-8899-9A82-EA3A-678EE6E7BEA9}"/>
              </a:ext>
            </a:extLst>
          </p:cNvPr>
          <p:cNvPicPr>
            <a:picLocks noChangeAspect="1" noChangeArrowheads="1"/>
          </p:cNvPicPr>
          <p:nvPr/>
        </p:nvPicPr>
        <p:blipFill>
          <a:blip r:embed="rId8">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058693" y="656135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play, video, youtube, youtuble logo ">
            <a:extLst>
              <a:ext uri="{FF2B5EF4-FFF2-40B4-BE49-F238E27FC236}">
                <a16:creationId xmlns:a16="http://schemas.microsoft.com/office/drawing/2014/main" id="{E64EE520-6235-C5B8-08D8-F6D16A4E2C65}"/>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609740" y="656135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Social media icon">
            <a:extLst>
              <a:ext uri="{FF2B5EF4-FFF2-40B4-BE49-F238E27FC236}">
                <a16:creationId xmlns:a16="http://schemas.microsoft.com/office/drawing/2014/main" id="{2C4A5EBE-7FC6-A33A-AB4B-D93E8480EA6B}"/>
              </a:ext>
            </a:extLst>
          </p:cNvPr>
          <p:cNvPicPr>
            <a:picLocks noChangeAspect="1" noChangeArrowheads="1"/>
          </p:cNvPicPr>
          <p:nvPr/>
        </p:nvPicPr>
        <p:blipFill>
          <a:blip r:embed="rId10">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862448" y="6561358"/>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315;g2c78a338547_9_691">
            <a:extLst>
              <a:ext uri="{FF2B5EF4-FFF2-40B4-BE49-F238E27FC236}">
                <a16:creationId xmlns:a16="http://schemas.microsoft.com/office/drawing/2014/main" id="{14850402-FBC8-55DC-8EB3-8DBCC7C0C653}"/>
              </a:ext>
            </a:extLst>
          </p:cNvPr>
          <p:cNvSpPr txBox="1"/>
          <p:nvPr/>
        </p:nvSpPr>
        <p:spPr>
          <a:xfrm>
            <a:off x="420646" y="856165"/>
            <a:ext cx="7199354" cy="1424342"/>
          </a:xfrm>
          <a:prstGeom prst="snipRoundRect">
            <a:avLst/>
          </a:prstGeom>
          <a:solidFill>
            <a:schemeClr val="bg1"/>
          </a:solidFill>
          <a:ln>
            <a:noFill/>
          </a:ln>
        </p:spPr>
        <p:txBody>
          <a:bodyPr spcFirstLastPara="1" wrap="square" lIns="91400" tIns="45725" rIns="91400" bIns="45725" anchor="t" anchorCtr="0">
            <a:noAutofit/>
          </a:bodyPr>
          <a:lstStyle/>
          <a:p>
            <a:pPr>
              <a:lnSpc>
                <a:spcPts val="3432"/>
              </a:lnSpc>
            </a:pPr>
            <a:endParaRPr lang="en-US" sz="4000" b="1" dirty="0">
              <a:latin typeface="Barlow" pitchFamily="2" charset="77"/>
            </a:endParaRPr>
          </a:p>
          <a:p>
            <a:pPr>
              <a:lnSpc>
                <a:spcPts val="3432"/>
              </a:lnSpc>
            </a:pPr>
            <a:r>
              <a:rPr lang="en-US" sz="4000" b="1" dirty="0">
                <a:latin typeface="Barlow" pitchFamily="2" charset="77"/>
              </a:rPr>
              <a:t>Operationalization Strategy</a:t>
            </a:r>
          </a:p>
        </p:txBody>
      </p:sp>
      <p:sp>
        <p:nvSpPr>
          <p:cNvPr id="26" name="TextBox 25">
            <a:extLst>
              <a:ext uri="{FF2B5EF4-FFF2-40B4-BE49-F238E27FC236}">
                <a16:creationId xmlns:a16="http://schemas.microsoft.com/office/drawing/2014/main" id="{80C3801A-32F9-3615-1C3F-FCE98827016A}"/>
              </a:ext>
            </a:extLst>
          </p:cNvPr>
          <p:cNvSpPr txBox="1"/>
          <p:nvPr/>
        </p:nvSpPr>
        <p:spPr>
          <a:xfrm>
            <a:off x="237093" y="282090"/>
            <a:ext cx="69400" cy="3146910"/>
          </a:xfrm>
          <a:prstGeom prst="snipRoundRect">
            <a:avLst/>
          </a:prstGeom>
          <a:solidFill>
            <a:srgbClr val="FFC000"/>
          </a:solidFill>
        </p:spPr>
        <p:txBody>
          <a:bodyPr wrap="square" anchor="ctr">
            <a:spAutoFit/>
          </a:bodyPr>
          <a:lstStyle/>
          <a:p>
            <a:pPr algn="ctr">
              <a:lnSpc>
                <a:spcPts val="3432"/>
              </a:lnSpc>
            </a:pPr>
            <a:endParaRPr lang="en-US" b="1" dirty="0">
              <a:solidFill>
                <a:srgbClr val="0070C0"/>
              </a:solidFill>
            </a:endParaRPr>
          </a:p>
        </p:txBody>
      </p:sp>
      <p:sp>
        <p:nvSpPr>
          <p:cNvPr id="30" name="Google Shape;318;g2c78a338547_9_691">
            <a:extLst>
              <a:ext uri="{FF2B5EF4-FFF2-40B4-BE49-F238E27FC236}">
                <a16:creationId xmlns:a16="http://schemas.microsoft.com/office/drawing/2014/main" id="{BA163C31-4BA8-26A5-BBB2-955A6CBD6C12}"/>
              </a:ext>
            </a:extLst>
          </p:cNvPr>
          <p:cNvSpPr txBox="1">
            <a:spLocks noGrp="1" noRot="1" noMove="1" noResize="1" noEditPoints="1" noAdjustHandles="1" noChangeArrowheads="1" noChangeShapeType="1"/>
          </p:cNvSpPr>
          <p:nvPr/>
        </p:nvSpPr>
        <p:spPr>
          <a:xfrm>
            <a:off x="0" y="3457529"/>
            <a:ext cx="12192000" cy="1200248"/>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5300"/>
              <a:buFont typeface="Arial"/>
              <a:buNone/>
            </a:pPr>
            <a:r>
              <a:rPr lang="en-US" sz="6600" b="1" dirty="0">
                <a:solidFill>
                  <a:srgbClr val="0070C0"/>
                </a:solidFill>
                <a:latin typeface="Barlow Semi Condensed Medium"/>
                <a:ea typeface="Barlow Semi Condensed Medium"/>
                <a:cs typeface="Barlow Semi Condensed Medium"/>
                <a:sym typeface="Barlow Semi Condensed Medium"/>
              </a:rPr>
              <a:t>Your ID</a:t>
            </a:r>
            <a:r>
              <a:rPr lang="en-US" sz="6600" dirty="0">
                <a:solidFill>
                  <a:srgbClr val="0A384F"/>
                </a:solidFill>
                <a:latin typeface="Barlow Semi Condensed Medium"/>
                <a:ea typeface="Barlow Semi Condensed Medium"/>
                <a:cs typeface="Barlow Semi Condensed Medium"/>
                <a:sym typeface="Barlow Semi Condensed Medium"/>
              </a:rPr>
              <a:t>, </a:t>
            </a:r>
            <a:r>
              <a:rPr lang="en-US" sz="6600" b="1" dirty="0">
                <a:solidFill>
                  <a:srgbClr val="FFC000"/>
                </a:solidFill>
                <a:latin typeface="Barlow Semi Condensed Medium"/>
                <a:ea typeface="Barlow Semi Condensed Medium"/>
                <a:cs typeface="Barlow Semi Condensed Medium"/>
                <a:sym typeface="Barlow Semi Condensed Medium"/>
              </a:rPr>
              <a:t>Your Right</a:t>
            </a:r>
            <a:endParaRPr lang="en-US" sz="6600" b="1" i="0" u="none" strike="noStrike" cap="none" dirty="0">
              <a:solidFill>
                <a:srgbClr val="FFC000"/>
              </a:solidFill>
              <a:latin typeface="Barlow Semi Condensed Medium"/>
              <a:ea typeface="Barlow Semi Condensed Medium"/>
              <a:cs typeface="Barlow Semi Condensed Medium"/>
              <a:sym typeface="Barlow Semi Condensed Medium"/>
            </a:endParaRPr>
          </a:p>
        </p:txBody>
      </p:sp>
    </p:spTree>
    <p:extLst>
      <p:ext uri="{BB962C8B-B14F-4D97-AF65-F5344CB8AC3E}">
        <p14:creationId xmlns:p14="http://schemas.microsoft.com/office/powerpoint/2010/main" val="137673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8725D-612D-1D88-2CD4-62A772739940}"/>
              </a:ext>
            </a:extLst>
          </p:cNvPr>
          <p:cNvSpPr>
            <a:spLocks noGrp="1"/>
          </p:cNvSpPr>
          <p:nvPr>
            <p:ph type="title"/>
          </p:nvPr>
        </p:nvSpPr>
        <p:spPr>
          <a:xfrm>
            <a:off x="-145012" y="1683756"/>
            <a:ext cx="3846756" cy="2396359"/>
          </a:xfrm>
        </p:spPr>
        <p:txBody>
          <a:bodyPr anchor="b">
            <a:normAutofit/>
          </a:bodyPr>
          <a:lstStyle/>
          <a:p>
            <a:pPr algn="r"/>
            <a:r>
              <a:rPr lang="en-US" sz="3600" b="1" dirty="0">
                <a:solidFill>
                  <a:srgbClr val="FFFFFF"/>
                </a:solidFill>
              </a:rPr>
              <a:t>Registration Kits and Registration Staff Plan</a:t>
            </a:r>
          </a:p>
        </p:txBody>
      </p:sp>
      <p:graphicFrame>
        <p:nvGraphicFramePr>
          <p:cNvPr id="5" name="Content Placeholder 2">
            <a:extLst>
              <a:ext uri="{FF2B5EF4-FFF2-40B4-BE49-F238E27FC236}">
                <a16:creationId xmlns:a16="http://schemas.microsoft.com/office/drawing/2014/main" id="{5EDAC76C-44B6-5E05-9CF6-42BD42448356}"/>
              </a:ext>
            </a:extLst>
          </p:cNvPr>
          <p:cNvGraphicFramePr>
            <a:graphicFrameLocks noGrp="1"/>
          </p:cNvGraphicFramePr>
          <p:nvPr>
            <p:ph idx="1"/>
          </p:nvPr>
        </p:nvGraphicFramePr>
        <p:xfrm>
          <a:off x="4288221" y="443882"/>
          <a:ext cx="7758777" cy="6019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9EDE5C6E-E86F-4B12-9242-298D74E6568F}"/>
              </a:ext>
            </a:extLst>
          </p:cNvPr>
          <p:cNvGraphicFramePr/>
          <p:nvPr>
            <p:extLst>
              <p:ext uri="{D42A27DB-BD31-4B8C-83A1-F6EECF244321}">
                <p14:modId xmlns:p14="http://schemas.microsoft.com/office/powerpoint/2010/main" val="1027633881"/>
              </p:ext>
            </p:extLst>
          </p:nvPr>
        </p:nvGraphicFramePr>
        <p:xfrm>
          <a:off x="3952129" y="511388"/>
          <a:ext cx="8017929" cy="62274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Table 3">
            <a:extLst>
              <a:ext uri="{FF2B5EF4-FFF2-40B4-BE49-F238E27FC236}">
                <a16:creationId xmlns:a16="http://schemas.microsoft.com/office/drawing/2014/main" id="{5F55F525-49B2-4982-AB50-1CDC343BBF4B}"/>
              </a:ext>
            </a:extLst>
          </p:cNvPr>
          <p:cNvGraphicFramePr>
            <a:graphicFrameLocks noGrp="1"/>
          </p:cNvGraphicFramePr>
          <p:nvPr>
            <p:extLst>
              <p:ext uri="{D42A27DB-BD31-4B8C-83A1-F6EECF244321}">
                <p14:modId xmlns:p14="http://schemas.microsoft.com/office/powerpoint/2010/main" val="2623407810"/>
              </p:ext>
            </p:extLst>
          </p:nvPr>
        </p:nvGraphicFramePr>
        <p:xfrm>
          <a:off x="4702866" y="2175029"/>
          <a:ext cx="7380783" cy="1202148"/>
        </p:xfrm>
        <a:graphic>
          <a:graphicData uri="http://schemas.openxmlformats.org/drawingml/2006/table">
            <a:tbl>
              <a:tblPr firstRow="1" bandRow="1">
                <a:tableStyleId>{5C22544A-7EE6-4342-B048-85BDC9FD1C3A}</a:tableStyleId>
              </a:tblPr>
              <a:tblGrid>
                <a:gridCol w="2084583">
                  <a:extLst>
                    <a:ext uri="{9D8B030D-6E8A-4147-A177-3AD203B41FA5}">
                      <a16:colId xmlns:a16="http://schemas.microsoft.com/office/drawing/2014/main" val="1610582413"/>
                    </a:ext>
                  </a:extLst>
                </a:gridCol>
                <a:gridCol w="1241438">
                  <a:extLst>
                    <a:ext uri="{9D8B030D-6E8A-4147-A177-3AD203B41FA5}">
                      <a16:colId xmlns:a16="http://schemas.microsoft.com/office/drawing/2014/main" val="1330218707"/>
                    </a:ext>
                  </a:extLst>
                </a:gridCol>
                <a:gridCol w="1528575">
                  <a:extLst>
                    <a:ext uri="{9D8B030D-6E8A-4147-A177-3AD203B41FA5}">
                      <a16:colId xmlns:a16="http://schemas.microsoft.com/office/drawing/2014/main" val="2997318963"/>
                    </a:ext>
                  </a:extLst>
                </a:gridCol>
                <a:gridCol w="1216103">
                  <a:extLst>
                    <a:ext uri="{9D8B030D-6E8A-4147-A177-3AD203B41FA5}">
                      <a16:colId xmlns:a16="http://schemas.microsoft.com/office/drawing/2014/main" val="3534601491"/>
                    </a:ext>
                  </a:extLst>
                </a:gridCol>
                <a:gridCol w="1310084">
                  <a:extLst>
                    <a:ext uri="{9D8B030D-6E8A-4147-A177-3AD203B41FA5}">
                      <a16:colId xmlns:a16="http://schemas.microsoft.com/office/drawing/2014/main" val="2970872566"/>
                    </a:ext>
                  </a:extLst>
                </a:gridCol>
              </a:tblGrid>
              <a:tr h="400716">
                <a:tc>
                  <a:txBody>
                    <a:bodyPr/>
                    <a:lstStyle/>
                    <a:p>
                      <a:endParaRPr lang="en-GB" dirty="0"/>
                    </a:p>
                  </a:txBody>
                  <a:tcPr/>
                </a:tc>
                <a:tc>
                  <a:txBody>
                    <a:bodyPr/>
                    <a:lstStyle/>
                    <a:p>
                      <a:r>
                        <a:rPr lang="en-GB" dirty="0"/>
                        <a:t>2023</a:t>
                      </a:r>
                    </a:p>
                  </a:txBody>
                  <a:tcPr/>
                </a:tc>
                <a:tc>
                  <a:txBody>
                    <a:bodyPr/>
                    <a:lstStyle/>
                    <a:p>
                      <a:r>
                        <a:rPr lang="en-GB" dirty="0"/>
                        <a:t>2024</a:t>
                      </a:r>
                    </a:p>
                  </a:txBody>
                  <a:tcPr/>
                </a:tc>
                <a:tc>
                  <a:txBody>
                    <a:bodyPr/>
                    <a:lstStyle/>
                    <a:p>
                      <a:r>
                        <a:rPr lang="en-GB" dirty="0"/>
                        <a:t>2025</a:t>
                      </a:r>
                    </a:p>
                  </a:txBody>
                  <a:tcPr/>
                </a:tc>
                <a:tc>
                  <a:txBody>
                    <a:bodyPr/>
                    <a:lstStyle/>
                    <a:p>
                      <a:r>
                        <a:rPr lang="en-GB" dirty="0"/>
                        <a:t>2026</a:t>
                      </a:r>
                    </a:p>
                  </a:txBody>
                  <a:tcPr/>
                </a:tc>
                <a:extLst>
                  <a:ext uri="{0D108BD9-81ED-4DB2-BD59-A6C34878D82A}">
                    <a16:rowId xmlns:a16="http://schemas.microsoft.com/office/drawing/2014/main" val="2374248458"/>
                  </a:ext>
                </a:extLst>
              </a:tr>
              <a:tr h="400716">
                <a:tc>
                  <a:txBody>
                    <a:bodyPr/>
                    <a:lstStyle/>
                    <a:p>
                      <a:r>
                        <a:rPr lang="en-GB" dirty="0"/>
                        <a:t>Registration Kits</a:t>
                      </a:r>
                    </a:p>
                  </a:txBody>
                  <a:tcPr/>
                </a:tc>
                <a:tc>
                  <a:txBody>
                    <a:bodyPr/>
                    <a:lstStyle/>
                    <a:p>
                      <a:pPr algn="ctr">
                        <a:lnSpc>
                          <a:spcPct val="107000"/>
                        </a:lnSpc>
                        <a:spcAft>
                          <a:spcPts val="0"/>
                        </a:spcAft>
                      </a:pPr>
                      <a:r>
                        <a:rPr lang="en-US" sz="16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6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600" b="1">
                          <a:effectLst/>
                          <a:latin typeface="Times New Roman" panose="02020603050405020304" pitchFamily="18" charset="0"/>
                          <a:ea typeface="Calibri" panose="020F0502020204030204" pitchFamily="34" charset="0"/>
                          <a:cs typeface="Arial" panose="020B0604020202020204" pitchFamily="34" charset="0"/>
                        </a:rPr>
                        <a:t>750</a:t>
                      </a:r>
                      <a:endParaRPr lang="en-GB" sz="1600" b="1">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600" b="1">
                          <a:effectLst/>
                          <a:latin typeface="Times New Roman" panose="02020603050405020304" pitchFamily="18" charset="0"/>
                          <a:ea typeface="Calibri" panose="020F0502020204030204" pitchFamily="34" charset="0"/>
                          <a:cs typeface="Arial" panose="020B0604020202020204" pitchFamily="34" charset="0"/>
                        </a:rPr>
                        <a:t>1050</a:t>
                      </a:r>
                      <a:endParaRPr lang="en-GB" sz="1600" b="1">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600" b="1">
                          <a:effectLst/>
                          <a:latin typeface="Times New Roman" panose="02020603050405020304" pitchFamily="18" charset="0"/>
                          <a:ea typeface="Calibri" panose="020F0502020204030204" pitchFamily="34" charset="0"/>
                          <a:cs typeface="Arial" panose="020B0604020202020204" pitchFamily="34" charset="0"/>
                        </a:rPr>
                        <a:t>1050</a:t>
                      </a:r>
                      <a:endParaRPr lang="en-GB" sz="1600" b="1">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43724770"/>
                  </a:ext>
                </a:extLst>
              </a:tr>
              <a:tr h="400716">
                <a:tc>
                  <a:txBody>
                    <a:bodyPr/>
                    <a:lstStyle/>
                    <a:p>
                      <a:r>
                        <a:rPr lang="en-GB" dirty="0"/>
                        <a:t>Registration Staff </a:t>
                      </a:r>
                    </a:p>
                  </a:txBody>
                  <a:tcPr/>
                </a:tc>
                <a:tc>
                  <a:txBody>
                    <a:bodyPr/>
                    <a:lstStyle/>
                    <a:p>
                      <a:pPr algn="ctr">
                        <a:lnSpc>
                          <a:spcPct val="107000"/>
                        </a:lnSpc>
                        <a:spcAft>
                          <a:spcPts val="0"/>
                        </a:spcAft>
                      </a:pPr>
                      <a:r>
                        <a:rPr lang="en-US" sz="1600" b="1">
                          <a:effectLst/>
                          <a:latin typeface="Times New Roman" panose="02020603050405020304" pitchFamily="18" charset="0"/>
                          <a:ea typeface="Calibri" panose="020F0502020204030204" pitchFamily="34" charset="0"/>
                          <a:cs typeface="Arial" panose="020B0604020202020204" pitchFamily="34" charset="0"/>
                        </a:rPr>
                        <a:t>92</a:t>
                      </a:r>
                      <a:endParaRPr lang="en-GB" sz="1600" b="1">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600" b="1">
                          <a:effectLst/>
                          <a:latin typeface="Times New Roman" panose="02020603050405020304" pitchFamily="18" charset="0"/>
                          <a:ea typeface="Calibri" panose="020F0502020204030204" pitchFamily="34" charset="0"/>
                          <a:cs typeface="Arial" panose="020B0604020202020204" pitchFamily="34" charset="0"/>
                        </a:rPr>
                        <a:t>1200</a:t>
                      </a:r>
                      <a:endParaRPr lang="en-GB" sz="1600" b="1">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600" b="1">
                          <a:effectLst/>
                          <a:latin typeface="Times New Roman" panose="02020603050405020304" pitchFamily="18" charset="0"/>
                          <a:ea typeface="Calibri" panose="020F0502020204030204" pitchFamily="34" charset="0"/>
                          <a:cs typeface="Arial" panose="020B0604020202020204" pitchFamily="34" charset="0"/>
                        </a:rPr>
                        <a:t>1530</a:t>
                      </a:r>
                      <a:endParaRPr lang="en-GB" sz="1600" b="1">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600" b="1" dirty="0">
                          <a:effectLst/>
                          <a:latin typeface="Times New Roman" panose="02020603050405020304" pitchFamily="18" charset="0"/>
                          <a:ea typeface="Calibri" panose="020F0502020204030204" pitchFamily="34" charset="0"/>
                          <a:cs typeface="Arial" panose="020B0604020202020204" pitchFamily="34" charset="0"/>
                        </a:rPr>
                        <a:t>1530</a:t>
                      </a:r>
                      <a:endParaRPr lang="en-GB" sz="16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51615393"/>
                  </a:ext>
                </a:extLst>
              </a:tr>
            </a:tbl>
          </a:graphicData>
        </a:graphic>
      </p:graphicFrame>
      <p:pic>
        <p:nvPicPr>
          <p:cNvPr id="7" name="Picture 6">
            <a:extLst>
              <a:ext uri="{FF2B5EF4-FFF2-40B4-BE49-F238E27FC236}">
                <a16:creationId xmlns:a16="http://schemas.microsoft.com/office/drawing/2014/main" id="{9C998E14-4291-4AE0-A453-A79A890DE13B}"/>
              </a:ext>
            </a:extLst>
          </p:cNvPr>
          <p:cNvPicPr>
            <a:picLocks noChangeAspect="1"/>
          </p:cNvPicPr>
          <p:nvPr/>
        </p:nvPicPr>
        <p:blipFill>
          <a:blip r:embed="rId12"/>
          <a:stretch>
            <a:fillRect/>
          </a:stretch>
        </p:blipFill>
        <p:spPr>
          <a:xfrm flipH="1">
            <a:off x="4181092" y="3427226"/>
            <a:ext cx="521774" cy="322648"/>
          </a:xfrm>
          <a:prstGeom prst="rect">
            <a:avLst/>
          </a:prstGeom>
        </p:spPr>
      </p:pic>
      <p:pic>
        <p:nvPicPr>
          <p:cNvPr id="10" name="Picture 9">
            <a:extLst>
              <a:ext uri="{FF2B5EF4-FFF2-40B4-BE49-F238E27FC236}">
                <a16:creationId xmlns:a16="http://schemas.microsoft.com/office/drawing/2014/main" id="{77A90C2C-2DF2-48C1-ADA7-1D901C4A0A0E}"/>
              </a:ext>
            </a:extLst>
          </p:cNvPr>
          <p:cNvPicPr>
            <a:picLocks noChangeAspect="1"/>
          </p:cNvPicPr>
          <p:nvPr/>
        </p:nvPicPr>
        <p:blipFill>
          <a:blip r:embed="rId13"/>
          <a:stretch>
            <a:fillRect/>
          </a:stretch>
        </p:blipFill>
        <p:spPr>
          <a:xfrm>
            <a:off x="4094175" y="2565386"/>
            <a:ext cx="807922" cy="460057"/>
          </a:xfrm>
          <a:prstGeom prst="rect">
            <a:avLst/>
          </a:prstGeom>
        </p:spPr>
      </p:pic>
    </p:spTree>
    <p:extLst>
      <p:ext uri="{BB962C8B-B14F-4D97-AF65-F5344CB8AC3E}">
        <p14:creationId xmlns:p14="http://schemas.microsoft.com/office/powerpoint/2010/main" val="11897455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8725D-612D-1D88-2CD4-62A772739940}"/>
              </a:ext>
            </a:extLst>
          </p:cNvPr>
          <p:cNvSpPr>
            <a:spLocks noGrp="1"/>
          </p:cNvSpPr>
          <p:nvPr>
            <p:ph type="title"/>
          </p:nvPr>
        </p:nvSpPr>
        <p:spPr>
          <a:xfrm>
            <a:off x="-145012" y="1683756"/>
            <a:ext cx="3846756" cy="2396359"/>
          </a:xfrm>
        </p:spPr>
        <p:txBody>
          <a:bodyPr anchor="b">
            <a:noAutofit/>
          </a:bodyPr>
          <a:lstStyle/>
          <a:p>
            <a:pPr algn="r"/>
            <a:r>
              <a:rPr lang="en-US" sz="3200" b="1" dirty="0">
                <a:solidFill>
                  <a:srgbClr val="FFFFFF"/>
                </a:solidFill>
              </a:rPr>
              <a:t>Active Registration Centers in the  Benadir Region</a:t>
            </a:r>
          </a:p>
        </p:txBody>
      </p:sp>
      <p:graphicFrame>
        <p:nvGraphicFramePr>
          <p:cNvPr id="5" name="Content Placeholder 2">
            <a:extLst>
              <a:ext uri="{FF2B5EF4-FFF2-40B4-BE49-F238E27FC236}">
                <a16:creationId xmlns:a16="http://schemas.microsoft.com/office/drawing/2014/main" id="{5EDAC76C-44B6-5E05-9CF6-42BD42448356}"/>
              </a:ext>
            </a:extLst>
          </p:cNvPr>
          <p:cNvGraphicFramePr>
            <a:graphicFrameLocks noGrp="1"/>
          </p:cNvGraphicFramePr>
          <p:nvPr>
            <p:ph idx="1"/>
          </p:nvPr>
        </p:nvGraphicFramePr>
        <p:xfrm>
          <a:off x="4288221" y="443882"/>
          <a:ext cx="7758777" cy="6019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9EDE5C6E-E86F-4B12-9242-298D74E6568F}"/>
              </a:ext>
            </a:extLst>
          </p:cNvPr>
          <p:cNvGraphicFramePr/>
          <p:nvPr>
            <p:extLst>
              <p:ext uri="{D42A27DB-BD31-4B8C-83A1-F6EECF244321}">
                <p14:modId xmlns:p14="http://schemas.microsoft.com/office/powerpoint/2010/main" val="2994949580"/>
              </p:ext>
            </p:extLst>
          </p:nvPr>
        </p:nvGraphicFramePr>
        <p:xfrm>
          <a:off x="3952129" y="511388"/>
          <a:ext cx="8017929" cy="62274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a:extLst>
              <a:ext uri="{FF2B5EF4-FFF2-40B4-BE49-F238E27FC236}">
                <a16:creationId xmlns:a16="http://schemas.microsoft.com/office/drawing/2014/main" id="{BA7E5754-911E-48C4-BCE1-16FEB41D7A81}"/>
              </a:ext>
            </a:extLst>
          </p:cNvPr>
          <p:cNvPicPr>
            <a:picLocks noChangeAspect="1"/>
          </p:cNvPicPr>
          <p:nvPr/>
        </p:nvPicPr>
        <p:blipFill>
          <a:blip r:embed="rId12"/>
          <a:stretch>
            <a:fillRect/>
          </a:stretch>
        </p:blipFill>
        <p:spPr>
          <a:xfrm>
            <a:off x="5106408" y="1693635"/>
            <a:ext cx="788366" cy="788366"/>
          </a:xfrm>
          <a:prstGeom prst="rect">
            <a:avLst/>
          </a:prstGeom>
        </p:spPr>
      </p:pic>
      <p:sp>
        <p:nvSpPr>
          <p:cNvPr id="7" name="Rectangle: Diagonal Corners Rounded 6">
            <a:extLst>
              <a:ext uri="{FF2B5EF4-FFF2-40B4-BE49-F238E27FC236}">
                <a16:creationId xmlns:a16="http://schemas.microsoft.com/office/drawing/2014/main" id="{327A05CB-445D-4FCE-AC8F-DFFE4209986E}"/>
              </a:ext>
            </a:extLst>
          </p:cNvPr>
          <p:cNvSpPr/>
          <p:nvPr/>
        </p:nvSpPr>
        <p:spPr>
          <a:xfrm>
            <a:off x="4509856" y="2601157"/>
            <a:ext cx="2050742" cy="665826"/>
          </a:xfrm>
          <a:prstGeom prst="round2DiagRect">
            <a:avLst/>
          </a:prstGeom>
          <a:solidFill>
            <a:srgbClr val="E5B56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Yaqshid Center</a:t>
            </a:r>
          </a:p>
        </p:txBody>
      </p:sp>
      <p:sp>
        <p:nvSpPr>
          <p:cNvPr id="14" name="Rectangle: Diagonal Corners Rounded 13">
            <a:extLst>
              <a:ext uri="{FF2B5EF4-FFF2-40B4-BE49-F238E27FC236}">
                <a16:creationId xmlns:a16="http://schemas.microsoft.com/office/drawing/2014/main" id="{2AF392EE-1DB5-46B8-8B55-8A78D1C8C468}"/>
              </a:ext>
            </a:extLst>
          </p:cNvPr>
          <p:cNvSpPr/>
          <p:nvPr/>
        </p:nvSpPr>
        <p:spPr>
          <a:xfrm>
            <a:off x="4706644" y="4238857"/>
            <a:ext cx="2050742" cy="665826"/>
          </a:xfrm>
          <a:prstGeom prst="round2DiagRect">
            <a:avLst/>
          </a:prstGeom>
          <a:solidFill>
            <a:srgbClr val="E5B56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Howlwadag Center</a:t>
            </a:r>
          </a:p>
        </p:txBody>
      </p:sp>
      <p:sp>
        <p:nvSpPr>
          <p:cNvPr id="16" name="Rectangle: Diagonal Corners Rounded 15">
            <a:extLst>
              <a:ext uri="{FF2B5EF4-FFF2-40B4-BE49-F238E27FC236}">
                <a16:creationId xmlns:a16="http://schemas.microsoft.com/office/drawing/2014/main" id="{C5E7D5CA-2717-485B-B534-B5A338696A3B}"/>
              </a:ext>
            </a:extLst>
          </p:cNvPr>
          <p:cNvSpPr/>
          <p:nvPr/>
        </p:nvSpPr>
        <p:spPr>
          <a:xfrm>
            <a:off x="9750641" y="2592280"/>
            <a:ext cx="2050742" cy="665826"/>
          </a:xfrm>
          <a:prstGeom prst="round2DiagRect">
            <a:avLst/>
          </a:prstGeom>
          <a:solidFill>
            <a:srgbClr val="E5B56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Shingani Center</a:t>
            </a:r>
          </a:p>
        </p:txBody>
      </p:sp>
      <p:sp>
        <p:nvSpPr>
          <p:cNvPr id="18" name="Rectangle: Diagonal Corners Rounded 17">
            <a:extLst>
              <a:ext uri="{FF2B5EF4-FFF2-40B4-BE49-F238E27FC236}">
                <a16:creationId xmlns:a16="http://schemas.microsoft.com/office/drawing/2014/main" id="{7CB7CE00-374B-4429-9D31-08A3F20ECAAA}"/>
              </a:ext>
            </a:extLst>
          </p:cNvPr>
          <p:cNvSpPr/>
          <p:nvPr/>
        </p:nvSpPr>
        <p:spPr>
          <a:xfrm>
            <a:off x="7290786" y="2611861"/>
            <a:ext cx="2050742" cy="665826"/>
          </a:xfrm>
          <a:prstGeom prst="round2DiagRect">
            <a:avLst/>
          </a:prstGeom>
          <a:solidFill>
            <a:srgbClr val="E5B56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Wadajir Center</a:t>
            </a:r>
          </a:p>
        </p:txBody>
      </p:sp>
      <p:sp>
        <p:nvSpPr>
          <p:cNvPr id="20" name="Rectangle: Diagonal Corners Rounded 19">
            <a:extLst>
              <a:ext uri="{FF2B5EF4-FFF2-40B4-BE49-F238E27FC236}">
                <a16:creationId xmlns:a16="http://schemas.microsoft.com/office/drawing/2014/main" id="{FCAFA20A-1AB9-4B12-A954-1CD7603D5923}"/>
              </a:ext>
            </a:extLst>
          </p:cNvPr>
          <p:cNvSpPr/>
          <p:nvPr/>
        </p:nvSpPr>
        <p:spPr>
          <a:xfrm>
            <a:off x="8932415" y="4311626"/>
            <a:ext cx="2050742" cy="665826"/>
          </a:xfrm>
          <a:prstGeom prst="round2DiagRect">
            <a:avLst/>
          </a:prstGeom>
          <a:solidFill>
            <a:srgbClr val="E5B56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HQ Center</a:t>
            </a:r>
          </a:p>
        </p:txBody>
      </p:sp>
      <p:pic>
        <p:nvPicPr>
          <p:cNvPr id="22" name="Picture 21">
            <a:extLst>
              <a:ext uri="{FF2B5EF4-FFF2-40B4-BE49-F238E27FC236}">
                <a16:creationId xmlns:a16="http://schemas.microsoft.com/office/drawing/2014/main" id="{469D4A6B-C9A3-49F7-B0C7-7281E051ECC0}"/>
              </a:ext>
            </a:extLst>
          </p:cNvPr>
          <p:cNvPicPr>
            <a:picLocks noChangeAspect="1"/>
          </p:cNvPicPr>
          <p:nvPr/>
        </p:nvPicPr>
        <p:blipFill>
          <a:blip r:embed="rId12"/>
          <a:stretch>
            <a:fillRect/>
          </a:stretch>
        </p:blipFill>
        <p:spPr>
          <a:xfrm>
            <a:off x="9563603" y="3453412"/>
            <a:ext cx="788366" cy="788366"/>
          </a:xfrm>
          <a:prstGeom prst="rect">
            <a:avLst/>
          </a:prstGeom>
        </p:spPr>
      </p:pic>
      <p:pic>
        <p:nvPicPr>
          <p:cNvPr id="23" name="Picture 22">
            <a:extLst>
              <a:ext uri="{FF2B5EF4-FFF2-40B4-BE49-F238E27FC236}">
                <a16:creationId xmlns:a16="http://schemas.microsoft.com/office/drawing/2014/main" id="{8946D6A7-A21D-40D7-91DF-E8C4E8E569B4}"/>
              </a:ext>
            </a:extLst>
          </p:cNvPr>
          <p:cNvPicPr>
            <a:picLocks noChangeAspect="1"/>
          </p:cNvPicPr>
          <p:nvPr/>
        </p:nvPicPr>
        <p:blipFill>
          <a:blip r:embed="rId12"/>
          <a:stretch>
            <a:fillRect/>
          </a:stretch>
        </p:blipFill>
        <p:spPr>
          <a:xfrm>
            <a:off x="5258808" y="3374050"/>
            <a:ext cx="788366" cy="788366"/>
          </a:xfrm>
          <a:prstGeom prst="rect">
            <a:avLst/>
          </a:prstGeom>
        </p:spPr>
      </p:pic>
      <p:pic>
        <p:nvPicPr>
          <p:cNvPr id="24" name="Picture 23">
            <a:extLst>
              <a:ext uri="{FF2B5EF4-FFF2-40B4-BE49-F238E27FC236}">
                <a16:creationId xmlns:a16="http://schemas.microsoft.com/office/drawing/2014/main" id="{DD38FE9A-E952-4008-9410-9CEF265A573F}"/>
              </a:ext>
            </a:extLst>
          </p:cNvPr>
          <p:cNvPicPr>
            <a:picLocks noChangeAspect="1"/>
          </p:cNvPicPr>
          <p:nvPr/>
        </p:nvPicPr>
        <p:blipFill>
          <a:blip r:embed="rId12"/>
          <a:stretch>
            <a:fillRect/>
          </a:stretch>
        </p:blipFill>
        <p:spPr>
          <a:xfrm>
            <a:off x="10381829" y="1719481"/>
            <a:ext cx="788366" cy="788366"/>
          </a:xfrm>
          <a:prstGeom prst="rect">
            <a:avLst/>
          </a:prstGeom>
        </p:spPr>
      </p:pic>
      <p:pic>
        <p:nvPicPr>
          <p:cNvPr id="25" name="Picture 24">
            <a:extLst>
              <a:ext uri="{FF2B5EF4-FFF2-40B4-BE49-F238E27FC236}">
                <a16:creationId xmlns:a16="http://schemas.microsoft.com/office/drawing/2014/main" id="{3446BF1A-3926-4F7C-8323-0B4B7DAA30CB}"/>
              </a:ext>
            </a:extLst>
          </p:cNvPr>
          <p:cNvPicPr>
            <a:picLocks noChangeAspect="1"/>
          </p:cNvPicPr>
          <p:nvPr/>
        </p:nvPicPr>
        <p:blipFill>
          <a:blip r:embed="rId12"/>
          <a:stretch>
            <a:fillRect/>
          </a:stretch>
        </p:blipFill>
        <p:spPr>
          <a:xfrm>
            <a:off x="7733324" y="1705279"/>
            <a:ext cx="788366" cy="788366"/>
          </a:xfrm>
          <a:prstGeom prst="rect">
            <a:avLst/>
          </a:prstGeom>
        </p:spPr>
      </p:pic>
    </p:spTree>
    <p:extLst>
      <p:ext uri="{BB962C8B-B14F-4D97-AF65-F5344CB8AC3E}">
        <p14:creationId xmlns:p14="http://schemas.microsoft.com/office/powerpoint/2010/main" val="396600194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8725D-612D-1D88-2CD4-62A772739940}"/>
              </a:ext>
            </a:extLst>
          </p:cNvPr>
          <p:cNvSpPr>
            <a:spLocks noGrp="1"/>
          </p:cNvSpPr>
          <p:nvPr>
            <p:ph type="title"/>
          </p:nvPr>
        </p:nvSpPr>
        <p:spPr>
          <a:xfrm>
            <a:off x="-25886" y="1818486"/>
            <a:ext cx="3846756" cy="2396359"/>
          </a:xfrm>
        </p:spPr>
        <p:txBody>
          <a:bodyPr anchor="b">
            <a:normAutofit fontScale="90000"/>
          </a:bodyPr>
          <a:lstStyle/>
          <a:p>
            <a:pPr algn="r"/>
            <a:br>
              <a:rPr lang="en-US" sz="3600" b="1" dirty="0">
                <a:solidFill>
                  <a:srgbClr val="FFFFFF"/>
                </a:solidFill>
              </a:rPr>
            </a:br>
            <a:br>
              <a:rPr lang="en-US" sz="3600" b="1" dirty="0">
                <a:solidFill>
                  <a:srgbClr val="FFFFFF"/>
                </a:solidFill>
              </a:rPr>
            </a:br>
            <a:r>
              <a:rPr lang="en-US" sz="3600" b="1" dirty="0">
                <a:solidFill>
                  <a:srgbClr val="FFFFFF"/>
                </a:solidFill>
              </a:rPr>
              <a:t>Upcoming Registration Centers in FMS</a:t>
            </a:r>
          </a:p>
        </p:txBody>
      </p:sp>
      <p:graphicFrame>
        <p:nvGraphicFramePr>
          <p:cNvPr id="5" name="Content Placeholder 2">
            <a:extLst>
              <a:ext uri="{FF2B5EF4-FFF2-40B4-BE49-F238E27FC236}">
                <a16:creationId xmlns:a16="http://schemas.microsoft.com/office/drawing/2014/main" id="{5EDAC76C-44B6-5E05-9CF6-42BD42448356}"/>
              </a:ext>
            </a:extLst>
          </p:cNvPr>
          <p:cNvGraphicFramePr>
            <a:graphicFrameLocks noGrp="1"/>
          </p:cNvGraphicFramePr>
          <p:nvPr>
            <p:ph idx="1"/>
          </p:nvPr>
        </p:nvGraphicFramePr>
        <p:xfrm>
          <a:off x="4288221" y="443882"/>
          <a:ext cx="7758777" cy="6019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9EDE5C6E-E86F-4B12-9242-298D74E6568F}"/>
              </a:ext>
            </a:extLst>
          </p:cNvPr>
          <p:cNvGraphicFramePr/>
          <p:nvPr>
            <p:extLst>
              <p:ext uri="{D42A27DB-BD31-4B8C-83A1-F6EECF244321}">
                <p14:modId xmlns:p14="http://schemas.microsoft.com/office/powerpoint/2010/main" val="316297094"/>
              </p:ext>
            </p:extLst>
          </p:nvPr>
        </p:nvGraphicFramePr>
        <p:xfrm>
          <a:off x="4035256" y="455970"/>
          <a:ext cx="8017929" cy="62274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Table 3">
            <a:extLst>
              <a:ext uri="{FF2B5EF4-FFF2-40B4-BE49-F238E27FC236}">
                <a16:creationId xmlns:a16="http://schemas.microsoft.com/office/drawing/2014/main" id="{1F0DE334-74E0-4128-9701-D9490BEB63D9}"/>
              </a:ext>
            </a:extLst>
          </p:cNvPr>
          <p:cNvGraphicFramePr>
            <a:graphicFrameLocks noGrp="1"/>
          </p:cNvGraphicFramePr>
          <p:nvPr>
            <p:extLst>
              <p:ext uri="{D42A27DB-BD31-4B8C-83A1-F6EECF244321}">
                <p14:modId xmlns:p14="http://schemas.microsoft.com/office/powerpoint/2010/main" val="419281839"/>
              </p:ext>
            </p:extLst>
          </p:nvPr>
        </p:nvGraphicFramePr>
        <p:xfrm>
          <a:off x="4143219" y="418402"/>
          <a:ext cx="7826839" cy="2834640"/>
        </p:xfrm>
        <a:graphic>
          <a:graphicData uri="http://schemas.openxmlformats.org/drawingml/2006/table">
            <a:tbl>
              <a:tblPr firstRow="1" bandRow="1">
                <a:tableStyleId>{5C22544A-7EE6-4342-B048-85BDC9FD1C3A}</a:tableStyleId>
              </a:tblPr>
              <a:tblGrid>
                <a:gridCol w="1331015">
                  <a:extLst>
                    <a:ext uri="{9D8B030D-6E8A-4147-A177-3AD203B41FA5}">
                      <a16:colId xmlns:a16="http://schemas.microsoft.com/office/drawing/2014/main" val="82357964"/>
                    </a:ext>
                  </a:extLst>
                </a:gridCol>
                <a:gridCol w="2939903">
                  <a:extLst>
                    <a:ext uri="{9D8B030D-6E8A-4147-A177-3AD203B41FA5}">
                      <a16:colId xmlns:a16="http://schemas.microsoft.com/office/drawing/2014/main" val="1856946152"/>
                    </a:ext>
                  </a:extLst>
                </a:gridCol>
                <a:gridCol w="3555921">
                  <a:extLst>
                    <a:ext uri="{9D8B030D-6E8A-4147-A177-3AD203B41FA5}">
                      <a16:colId xmlns:a16="http://schemas.microsoft.com/office/drawing/2014/main" val="2821485091"/>
                    </a:ext>
                  </a:extLst>
                </a:gridCol>
              </a:tblGrid>
              <a:tr h="559932">
                <a:tc>
                  <a:txBody>
                    <a:bodyPr/>
                    <a:lstStyle/>
                    <a:p>
                      <a:endParaRPr lang="en-GB" sz="1800" dirty="0"/>
                    </a:p>
                  </a:txBody>
                  <a:tcPr/>
                </a:tc>
                <a:tc>
                  <a:txBody>
                    <a:bodyPr/>
                    <a:lstStyle/>
                    <a:p>
                      <a:r>
                        <a:rPr lang="en-GB" sz="1800" dirty="0"/>
                        <a:t>State</a:t>
                      </a:r>
                    </a:p>
                  </a:txBody>
                  <a:tcPr/>
                </a:tc>
                <a:tc>
                  <a:txBody>
                    <a:bodyPr/>
                    <a:lstStyle/>
                    <a:p>
                      <a:r>
                        <a:rPr lang="en-GB" sz="1800" dirty="0"/>
                        <a:t>Under Process Registration Center</a:t>
                      </a:r>
                    </a:p>
                  </a:txBody>
                  <a:tcPr/>
                </a:tc>
                <a:extLst>
                  <a:ext uri="{0D108BD9-81ED-4DB2-BD59-A6C34878D82A}">
                    <a16:rowId xmlns:a16="http://schemas.microsoft.com/office/drawing/2014/main" val="1364749557"/>
                  </a:ext>
                </a:extLst>
              </a:tr>
              <a:tr h="342613">
                <a:tc>
                  <a:txBody>
                    <a:bodyPr/>
                    <a:lstStyle/>
                    <a:p>
                      <a:endParaRPr lang="en-GB" dirty="0"/>
                    </a:p>
                  </a:txBody>
                  <a:tcPr/>
                </a:tc>
                <a:tc>
                  <a:txBody>
                    <a:bodyPr/>
                    <a:lstStyle/>
                    <a:p>
                      <a:r>
                        <a:rPr lang="en-GB" dirty="0"/>
                        <a:t>Southwest State</a:t>
                      </a:r>
                    </a:p>
                  </a:txBody>
                  <a:tcPr/>
                </a:tc>
                <a:tc>
                  <a:txBody>
                    <a:bodyPr/>
                    <a:lstStyle/>
                    <a:p>
                      <a:r>
                        <a:rPr lang="en-GB" dirty="0" err="1"/>
                        <a:t>Baydhabo</a:t>
                      </a:r>
                      <a:endParaRPr lang="en-GB" dirty="0"/>
                    </a:p>
                  </a:txBody>
                  <a:tcPr/>
                </a:tc>
                <a:extLst>
                  <a:ext uri="{0D108BD9-81ED-4DB2-BD59-A6C34878D82A}">
                    <a16:rowId xmlns:a16="http://schemas.microsoft.com/office/drawing/2014/main" val="4214640516"/>
                  </a:ext>
                </a:extLst>
              </a:tr>
              <a:tr h="342613">
                <a:tc>
                  <a:txBody>
                    <a:bodyPr/>
                    <a:lstStyle/>
                    <a:p>
                      <a:endParaRPr lang="en-GB" dirty="0"/>
                    </a:p>
                  </a:txBody>
                  <a:tcPr/>
                </a:tc>
                <a:tc>
                  <a:txBody>
                    <a:bodyPr/>
                    <a:lstStyle/>
                    <a:p>
                      <a:r>
                        <a:rPr lang="en-GB" dirty="0" err="1"/>
                        <a:t>Galmudug</a:t>
                      </a:r>
                      <a:r>
                        <a:rPr lang="en-GB" dirty="0"/>
                        <a:t> State</a:t>
                      </a:r>
                    </a:p>
                  </a:txBody>
                  <a:tcPr/>
                </a:tc>
                <a:tc>
                  <a:txBody>
                    <a:bodyPr/>
                    <a:lstStyle/>
                    <a:p>
                      <a:r>
                        <a:rPr lang="en-GB" dirty="0" err="1"/>
                        <a:t>Dhusamareb</a:t>
                      </a:r>
                      <a:endParaRPr lang="en-GB" dirty="0"/>
                    </a:p>
                  </a:txBody>
                  <a:tcPr/>
                </a:tc>
                <a:extLst>
                  <a:ext uri="{0D108BD9-81ED-4DB2-BD59-A6C34878D82A}">
                    <a16:rowId xmlns:a16="http://schemas.microsoft.com/office/drawing/2014/main" val="3358981359"/>
                  </a:ext>
                </a:extLst>
              </a:tr>
              <a:tr h="342613">
                <a:tc>
                  <a:txBody>
                    <a:bodyPr/>
                    <a:lstStyle/>
                    <a:p>
                      <a:endParaRPr lang="en-GB" dirty="0"/>
                    </a:p>
                  </a:txBody>
                  <a:tcPr/>
                </a:tc>
                <a:tc>
                  <a:txBody>
                    <a:bodyPr/>
                    <a:lstStyle/>
                    <a:p>
                      <a:r>
                        <a:rPr lang="en-GB" dirty="0" err="1"/>
                        <a:t>Hirshabelle</a:t>
                      </a:r>
                      <a:r>
                        <a:rPr lang="en-GB" dirty="0"/>
                        <a:t> State</a:t>
                      </a:r>
                    </a:p>
                  </a:txBody>
                  <a:tcPr/>
                </a:tc>
                <a:tc>
                  <a:txBody>
                    <a:bodyPr/>
                    <a:lstStyle/>
                    <a:p>
                      <a:r>
                        <a:rPr lang="en-GB" dirty="0" err="1"/>
                        <a:t>Jowhar</a:t>
                      </a:r>
                      <a:endParaRPr lang="en-GB" dirty="0"/>
                    </a:p>
                  </a:txBody>
                  <a:tcPr/>
                </a:tc>
                <a:extLst>
                  <a:ext uri="{0D108BD9-81ED-4DB2-BD59-A6C34878D82A}">
                    <a16:rowId xmlns:a16="http://schemas.microsoft.com/office/drawing/2014/main" val="1258157231"/>
                  </a:ext>
                </a:extLst>
              </a:tr>
              <a:tr h="342613">
                <a:tc>
                  <a:txBody>
                    <a:bodyPr/>
                    <a:lstStyle/>
                    <a:p>
                      <a:endParaRPr lang="en-GB" dirty="0"/>
                    </a:p>
                  </a:txBody>
                  <a:tcPr/>
                </a:tc>
                <a:tc>
                  <a:txBody>
                    <a:bodyPr/>
                    <a:lstStyle/>
                    <a:p>
                      <a:r>
                        <a:rPr lang="en-GB" dirty="0" err="1"/>
                        <a:t>Jubbaland</a:t>
                      </a:r>
                      <a:r>
                        <a:rPr lang="en-GB" dirty="0"/>
                        <a:t> State</a:t>
                      </a:r>
                    </a:p>
                  </a:txBody>
                  <a:tcPr/>
                </a:tc>
                <a:tc>
                  <a:txBody>
                    <a:bodyPr/>
                    <a:lstStyle/>
                    <a:p>
                      <a:r>
                        <a:rPr lang="en-GB" dirty="0"/>
                        <a:t>Kismayo</a:t>
                      </a:r>
                    </a:p>
                  </a:txBody>
                  <a:tcPr/>
                </a:tc>
                <a:extLst>
                  <a:ext uri="{0D108BD9-81ED-4DB2-BD59-A6C34878D82A}">
                    <a16:rowId xmlns:a16="http://schemas.microsoft.com/office/drawing/2014/main" val="3375405589"/>
                  </a:ext>
                </a:extLst>
              </a:tr>
              <a:tr h="342613">
                <a:tc>
                  <a:txBody>
                    <a:bodyPr/>
                    <a:lstStyle/>
                    <a:p>
                      <a:endParaRPr lang="en-GB" dirty="0"/>
                    </a:p>
                  </a:txBody>
                  <a:tcPr/>
                </a:tc>
                <a:tc>
                  <a:txBody>
                    <a:bodyPr/>
                    <a:lstStyle/>
                    <a:p>
                      <a:r>
                        <a:rPr lang="en-GB" dirty="0"/>
                        <a:t>Puntland </a:t>
                      </a:r>
                    </a:p>
                  </a:txBody>
                  <a:tcPr/>
                </a:tc>
                <a:tc>
                  <a:txBody>
                    <a:bodyPr/>
                    <a:lstStyle/>
                    <a:p>
                      <a:r>
                        <a:rPr lang="en-GB" dirty="0" err="1"/>
                        <a:t>Garowe</a:t>
                      </a:r>
                      <a:endParaRPr lang="en-GB" dirty="0"/>
                    </a:p>
                  </a:txBody>
                  <a:tcPr/>
                </a:tc>
                <a:extLst>
                  <a:ext uri="{0D108BD9-81ED-4DB2-BD59-A6C34878D82A}">
                    <a16:rowId xmlns:a16="http://schemas.microsoft.com/office/drawing/2014/main" val="1198444058"/>
                  </a:ext>
                </a:extLst>
              </a:tr>
              <a:tr h="342613">
                <a:tc>
                  <a:txBody>
                    <a:bodyPr/>
                    <a:lstStyle/>
                    <a:p>
                      <a:endParaRPr lang="en-GB" dirty="0"/>
                    </a:p>
                  </a:txBody>
                  <a:tcPr/>
                </a:tc>
                <a:tc>
                  <a:txBody>
                    <a:bodyPr/>
                    <a:lstStyle/>
                    <a:p>
                      <a:r>
                        <a:rPr lang="en-GB" dirty="0"/>
                        <a:t>SSC </a:t>
                      </a:r>
                      <a:r>
                        <a:rPr lang="en-GB" dirty="0" err="1"/>
                        <a:t>Khatumo</a:t>
                      </a:r>
                      <a:endParaRPr lang="en-GB" dirty="0"/>
                    </a:p>
                  </a:txBody>
                  <a:tcPr/>
                </a:tc>
                <a:tc>
                  <a:txBody>
                    <a:bodyPr/>
                    <a:lstStyle/>
                    <a:p>
                      <a:r>
                        <a:rPr lang="en-GB" dirty="0" err="1"/>
                        <a:t>Laascaanoold</a:t>
                      </a:r>
                      <a:endParaRPr lang="en-GB" dirty="0"/>
                    </a:p>
                  </a:txBody>
                  <a:tcPr/>
                </a:tc>
                <a:extLst>
                  <a:ext uri="{0D108BD9-81ED-4DB2-BD59-A6C34878D82A}">
                    <a16:rowId xmlns:a16="http://schemas.microsoft.com/office/drawing/2014/main" val="2723117838"/>
                  </a:ext>
                </a:extLst>
              </a:tr>
            </a:tbl>
          </a:graphicData>
        </a:graphic>
      </p:graphicFrame>
      <p:pic>
        <p:nvPicPr>
          <p:cNvPr id="21" name="Picture 20">
            <a:extLst>
              <a:ext uri="{FF2B5EF4-FFF2-40B4-BE49-F238E27FC236}">
                <a16:creationId xmlns:a16="http://schemas.microsoft.com/office/drawing/2014/main" id="{AF391E54-A4EA-4A5A-92D0-92552576976B}"/>
              </a:ext>
            </a:extLst>
          </p:cNvPr>
          <p:cNvPicPr>
            <a:picLocks noChangeAspect="1"/>
          </p:cNvPicPr>
          <p:nvPr/>
        </p:nvPicPr>
        <p:blipFill>
          <a:blip r:embed="rId13"/>
          <a:stretch>
            <a:fillRect/>
          </a:stretch>
        </p:blipFill>
        <p:spPr>
          <a:xfrm>
            <a:off x="4560822" y="965697"/>
            <a:ext cx="444497" cy="555621"/>
          </a:xfrm>
          <a:prstGeom prst="rect">
            <a:avLst/>
          </a:prstGeom>
        </p:spPr>
      </p:pic>
      <p:pic>
        <p:nvPicPr>
          <p:cNvPr id="23" name="Picture 22">
            <a:extLst>
              <a:ext uri="{FF2B5EF4-FFF2-40B4-BE49-F238E27FC236}">
                <a16:creationId xmlns:a16="http://schemas.microsoft.com/office/drawing/2014/main" id="{7B9E3194-2276-4C6C-8217-540315F1A2BC}"/>
              </a:ext>
            </a:extLst>
          </p:cNvPr>
          <p:cNvPicPr>
            <a:picLocks noChangeAspect="1"/>
          </p:cNvPicPr>
          <p:nvPr/>
        </p:nvPicPr>
        <p:blipFill>
          <a:blip r:embed="rId14"/>
          <a:stretch>
            <a:fillRect/>
          </a:stretch>
        </p:blipFill>
        <p:spPr>
          <a:xfrm rot="10800000" flipH="1" flipV="1">
            <a:off x="4518088" y="1521318"/>
            <a:ext cx="444497" cy="297167"/>
          </a:xfrm>
          <a:prstGeom prst="rect">
            <a:avLst/>
          </a:prstGeom>
        </p:spPr>
      </p:pic>
      <p:pic>
        <p:nvPicPr>
          <p:cNvPr id="25" name="Picture 24">
            <a:extLst>
              <a:ext uri="{FF2B5EF4-FFF2-40B4-BE49-F238E27FC236}">
                <a16:creationId xmlns:a16="http://schemas.microsoft.com/office/drawing/2014/main" id="{F6855F31-61C9-45E4-9457-8954CAB47E97}"/>
              </a:ext>
            </a:extLst>
          </p:cNvPr>
          <p:cNvPicPr>
            <a:picLocks noChangeAspect="1"/>
          </p:cNvPicPr>
          <p:nvPr/>
        </p:nvPicPr>
        <p:blipFill>
          <a:blip r:embed="rId15"/>
          <a:stretch>
            <a:fillRect/>
          </a:stretch>
        </p:blipFill>
        <p:spPr>
          <a:xfrm>
            <a:off x="4506898" y="1872867"/>
            <a:ext cx="444497" cy="297168"/>
          </a:xfrm>
          <a:prstGeom prst="rect">
            <a:avLst/>
          </a:prstGeom>
        </p:spPr>
      </p:pic>
      <p:pic>
        <p:nvPicPr>
          <p:cNvPr id="27" name="Picture 26">
            <a:extLst>
              <a:ext uri="{FF2B5EF4-FFF2-40B4-BE49-F238E27FC236}">
                <a16:creationId xmlns:a16="http://schemas.microsoft.com/office/drawing/2014/main" id="{9117D8E9-D642-4510-9F93-B75FEDE708F2}"/>
              </a:ext>
            </a:extLst>
          </p:cNvPr>
          <p:cNvPicPr>
            <a:picLocks noChangeAspect="1"/>
          </p:cNvPicPr>
          <p:nvPr/>
        </p:nvPicPr>
        <p:blipFill>
          <a:blip r:embed="rId16"/>
          <a:stretch>
            <a:fillRect/>
          </a:stretch>
        </p:blipFill>
        <p:spPr>
          <a:xfrm>
            <a:off x="4499339" y="2203972"/>
            <a:ext cx="444498" cy="266699"/>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69719" y="2914821"/>
            <a:ext cx="565919" cy="318162"/>
          </a:xfrm>
          <a:prstGeom prst="rect">
            <a:avLst/>
          </a:prstGeom>
        </p:spPr>
      </p:pic>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68586" y="2539778"/>
            <a:ext cx="516085" cy="344056"/>
          </a:xfrm>
          <a:prstGeom prst="rect">
            <a:avLst/>
          </a:prstGeom>
        </p:spPr>
      </p:pic>
    </p:spTree>
    <p:extLst>
      <p:ext uri="{BB962C8B-B14F-4D97-AF65-F5344CB8AC3E}">
        <p14:creationId xmlns:p14="http://schemas.microsoft.com/office/powerpoint/2010/main" val="411134326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8725D-612D-1D88-2CD4-62A772739940}"/>
              </a:ext>
            </a:extLst>
          </p:cNvPr>
          <p:cNvSpPr>
            <a:spLocks noGrp="1"/>
          </p:cNvSpPr>
          <p:nvPr>
            <p:ph type="title"/>
          </p:nvPr>
        </p:nvSpPr>
        <p:spPr>
          <a:xfrm>
            <a:off x="-145012" y="1683756"/>
            <a:ext cx="3846756" cy="2396359"/>
          </a:xfrm>
        </p:spPr>
        <p:txBody>
          <a:bodyPr anchor="b">
            <a:normAutofit/>
          </a:bodyPr>
          <a:lstStyle/>
          <a:p>
            <a:pPr algn="r"/>
            <a:r>
              <a:rPr lang="en-US" sz="2800" b="1" dirty="0">
                <a:solidFill>
                  <a:srgbClr val="FFFFFF"/>
                </a:solidFill>
              </a:rPr>
              <a:t>Human Resources and capacity Building</a:t>
            </a:r>
          </a:p>
        </p:txBody>
      </p:sp>
      <p:graphicFrame>
        <p:nvGraphicFramePr>
          <p:cNvPr id="5" name="Content Placeholder 2">
            <a:extLst>
              <a:ext uri="{FF2B5EF4-FFF2-40B4-BE49-F238E27FC236}">
                <a16:creationId xmlns:a16="http://schemas.microsoft.com/office/drawing/2014/main" id="{5EDAC76C-44B6-5E05-9CF6-42BD42448356}"/>
              </a:ext>
            </a:extLst>
          </p:cNvPr>
          <p:cNvGraphicFramePr>
            <a:graphicFrameLocks noGrp="1"/>
          </p:cNvGraphicFramePr>
          <p:nvPr>
            <p:ph idx="1"/>
            <p:extLst>
              <p:ext uri="{D42A27DB-BD31-4B8C-83A1-F6EECF244321}">
                <p14:modId xmlns:p14="http://schemas.microsoft.com/office/powerpoint/2010/main" val="1932468608"/>
              </p:ext>
            </p:extLst>
          </p:nvPr>
        </p:nvGraphicFramePr>
        <p:xfrm>
          <a:off x="4288221" y="443882"/>
          <a:ext cx="7758777" cy="6019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940904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8725D-612D-1D88-2CD4-62A772739940}"/>
              </a:ext>
            </a:extLst>
          </p:cNvPr>
          <p:cNvSpPr>
            <a:spLocks noGrp="1"/>
          </p:cNvSpPr>
          <p:nvPr>
            <p:ph type="title"/>
          </p:nvPr>
        </p:nvSpPr>
        <p:spPr>
          <a:xfrm>
            <a:off x="-145012" y="1683756"/>
            <a:ext cx="3846756" cy="2396359"/>
          </a:xfrm>
        </p:spPr>
        <p:txBody>
          <a:bodyPr anchor="b">
            <a:noAutofit/>
          </a:bodyPr>
          <a:lstStyle/>
          <a:p>
            <a:pPr algn="r"/>
            <a:r>
              <a:rPr lang="en-US" sz="2800" b="1" dirty="0">
                <a:solidFill>
                  <a:srgbClr val="FFFFFF"/>
                </a:solidFill>
              </a:rPr>
              <a:t>Current Training Programs offered by NIRA</a:t>
            </a:r>
          </a:p>
        </p:txBody>
      </p:sp>
      <p:graphicFrame>
        <p:nvGraphicFramePr>
          <p:cNvPr id="5" name="Content Placeholder 2">
            <a:extLst>
              <a:ext uri="{FF2B5EF4-FFF2-40B4-BE49-F238E27FC236}">
                <a16:creationId xmlns:a16="http://schemas.microsoft.com/office/drawing/2014/main" id="{5EDAC76C-44B6-5E05-9CF6-42BD42448356}"/>
              </a:ext>
            </a:extLst>
          </p:cNvPr>
          <p:cNvGraphicFramePr>
            <a:graphicFrameLocks noGrp="1"/>
          </p:cNvGraphicFramePr>
          <p:nvPr>
            <p:ph idx="1"/>
          </p:nvPr>
        </p:nvGraphicFramePr>
        <p:xfrm>
          <a:off x="4288221" y="443882"/>
          <a:ext cx="7758777" cy="6019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A874F51F-2775-454B-AEF7-DECF7AF94333}"/>
              </a:ext>
            </a:extLst>
          </p:cNvPr>
          <p:cNvGraphicFramePr/>
          <p:nvPr/>
        </p:nvGraphicFramePr>
        <p:xfrm>
          <a:off x="4103609" y="595379"/>
          <a:ext cx="7526139"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2510908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2F8BD317-0E20-49C5-B66C-4DC7B6BE57BE}"/>
              </a:ext>
            </a:extLst>
          </p:cNvPr>
          <p:cNvSpPr/>
          <p:nvPr/>
        </p:nvSpPr>
        <p:spPr>
          <a:xfrm>
            <a:off x="3091453" y="4802092"/>
            <a:ext cx="970122" cy="970122"/>
          </a:xfrm>
          <a:prstGeom prst="ellipse">
            <a:avLst/>
          </a:prstGeom>
          <a:solidFill>
            <a:srgbClr val="956D2D"/>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FFFFFF"/>
                </a:solidFill>
                <a:effectLst/>
                <a:uLnTx/>
                <a:uFillTx/>
                <a:latin typeface="Neusa Next Std Wide Medium" panose="00000605000000000000" pitchFamily="2" charset="0"/>
                <a:ea typeface="Open Sans SemiBold" panose="020B0706030804020204" pitchFamily="34" charset="0"/>
                <a:cs typeface="Open Sans SemiBold" panose="020B0706030804020204" pitchFamily="34" charset="0"/>
              </a:rPr>
              <a:t>01</a:t>
            </a:r>
          </a:p>
        </p:txBody>
      </p:sp>
      <p:sp>
        <p:nvSpPr>
          <p:cNvPr id="19" name="Oval 18">
            <a:extLst>
              <a:ext uri="{FF2B5EF4-FFF2-40B4-BE49-F238E27FC236}">
                <a16:creationId xmlns:a16="http://schemas.microsoft.com/office/drawing/2014/main" id="{B1CB8120-D447-4EE6-90C9-90DF795F610E}"/>
              </a:ext>
            </a:extLst>
          </p:cNvPr>
          <p:cNvSpPr/>
          <p:nvPr/>
        </p:nvSpPr>
        <p:spPr>
          <a:xfrm>
            <a:off x="5991095" y="2431163"/>
            <a:ext cx="970122" cy="970122"/>
          </a:xfrm>
          <a:prstGeom prst="ellipse">
            <a:avLst/>
          </a:prstGeom>
          <a:solidFill>
            <a:srgbClr val="FFC000"/>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FFFFFF"/>
                </a:solidFill>
                <a:effectLst/>
                <a:uLnTx/>
                <a:uFillTx/>
                <a:latin typeface="Neusa Next Std Wide Medium" panose="00000605000000000000" pitchFamily="2" charset="0"/>
                <a:ea typeface="Open Sans SemiBold" panose="020B0706030804020204" pitchFamily="34" charset="0"/>
                <a:cs typeface="Open Sans SemiBold" panose="020B0706030804020204" pitchFamily="34" charset="0"/>
              </a:rPr>
              <a:t>04</a:t>
            </a:r>
          </a:p>
        </p:txBody>
      </p:sp>
      <p:sp>
        <p:nvSpPr>
          <p:cNvPr id="20" name="Oval 19">
            <a:extLst>
              <a:ext uri="{FF2B5EF4-FFF2-40B4-BE49-F238E27FC236}">
                <a16:creationId xmlns:a16="http://schemas.microsoft.com/office/drawing/2014/main" id="{A60053F5-1942-4BF5-899B-CC53BFABBF47}"/>
              </a:ext>
            </a:extLst>
          </p:cNvPr>
          <p:cNvSpPr/>
          <p:nvPr/>
        </p:nvSpPr>
        <p:spPr>
          <a:xfrm>
            <a:off x="8130427" y="4802092"/>
            <a:ext cx="970122" cy="970122"/>
          </a:xfrm>
          <a:prstGeom prst="ellipse">
            <a:avLst/>
          </a:prstGeom>
          <a:solidFill>
            <a:schemeClr val="accent5">
              <a:lumMod val="75000"/>
            </a:schemeClr>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FFFFFF"/>
                </a:solidFill>
                <a:effectLst/>
                <a:uLnTx/>
                <a:uFillTx/>
                <a:latin typeface="Neusa Next Std Wide Medium" panose="00000605000000000000" pitchFamily="2" charset="0"/>
                <a:ea typeface="Open Sans SemiBold" panose="020B0706030804020204" pitchFamily="34" charset="0"/>
                <a:cs typeface="Open Sans SemiBold" panose="020B0706030804020204" pitchFamily="34" charset="0"/>
              </a:rPr>
              <a:t>06</a:t>
            </a:r>
          </a:p>
        </p:txBody>
      </p:sp>
      <p:sp>
        <p:nvSpPr>
          <p:cNvPr id="21" name="Oval 20">
            <a:extLst>
              <a:ext uri="{FF2B5EF4-FFF2-40B4-BE49-F238E27FC236}">
                <a16:creationId xmlns:a16="http://schemas.microsoft.com/office/drawing/2014/main" id="{A695A4F4-F9A6-4706-A82E-F2AED384B3BA}"/>
              </a:ext>
            </a:extLst>
          </p:cNvPr>
          <p:cNvSpPr/>
          <p:nvPr/>
        </p:nvSpPr>
        <p:spPr>
          <a:xfrm>
            <a:off x="3428165" y="3631275"/>
            <a:ext cx="970122" cy="970122"/>
          </a:xfrm>
          <a:prstGeom prst="ellipse">
            <a:avLst/>
          </a:prstGeom>
          <a:solidFill>
            <a:schemeClr val="accent6"/>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FFFFFF"/>
                </a:solidFill>
                <a:effectLst/>
                <a:uLnTx/>
                <a:uFillTx/>
                <a:latin typeface="Neusa Next Std Wide Medium" panose="00000605000000000000" pitchFamily="2" charset="0"/>
                <a:ea typeface="Open Sans SemiBold" panose="020B0706030804020204" pitchFamily="34" charset="0"/>
                <a:cs typeface="Open Sans SemiBold" panose="020B0706030804020204" pitchFamily="34" charset="0"/>
              </a:rPr>
              <a:t>02</a:t>
            </a:r>
          </a:p>
        </p:txBody>
      </p:sp>
      <p:sp>
        <p:nvSpPr>
          <p:cNvPr id="22" name="Oval 21">
            <a:extLst>
              <a:ext uri="{FF2B5EF4-FFF2-40B4-BE49-F238E27FC236}">
                <a16:creationId xmlns:a16="http://schemas.microsoft.com/office/drawing/2014/main" id="{9FB29398-AB96-4605-B6E8-4DD28E25DF27}"/>
              </a:ext>
            </a:extLst>
          </p:cNvPr>
          <p:cNvSpPr/>
          <p:nvPr/>
        </p:nvSpPr>
        <p:spPr>
          <a:xfrm>
            <a:off x="4331620" y="2598254"/>
            <a:ext cx="970122" cy="970122"/>
          </a:xfrm>
          <a:prstGeom prst="ellipse">
            <a:avLst/>
          </a:prstGeom>
          <a:solidFill>
            <a:srgbClr val="002060"/>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FFFFFF"/>
                </a:solidFill>
                <a:effectLst/>
                <a:uLnTx/>
                <a:uFillTx/>
                <a:latin typeface="Neusa Next Std Wide Medium" panose="00000605000000000000" pitchFamily="2" charset="0"/>
                <a:ea typeface="Open Sans SemiBold" panose="020B0706030804020204" pitchFamily="34" charset="0"/>
                <a:cs typeface="Open Sans SemiBold" panose="020B0706030804020204" pitchFamily="34" charset="0"/>
              </a:rPr>
              <a:t>03</a:t>
            </a:r>
          </a:p>
        </p:txBody>
      </p:sp>
      <p:sp>
        <p:nvSpPr>
          <p:cNvPr id="23" name="Oval 22">
            <a:extLst>
              <a:ext uri="{FF2B5EF4-FFF2-40B4-BE49-F238E27FC236}">
                <a16:creationId xmlns:a16="http://schemas.microsoft.com/office/drawing/2014/main" id="{22F98CF5-3660-4FE4-8C79-932F44919174}"/>
              </a:ext>
            </a:extLst>
          </p:cNvPr>
          <p:cNvSpPr/>
          <p:nvPr/>
        </p:nvSpPr>
        <p:spPr>
          <a:xfrm>
            <a:off x="7525494" y="3150646"/>
            <a:ext cx="970122" cy="970122"/>
          </a:xfrm>
          <a:prstGeom prst="ellipse">
            <a:avLst/>
          </a:prstGeom>
          <a:solidFill>
            <a:srgbClr val="C00000"/>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FFFFFF"/>
                </a:solidFill>
                <a:effectLst/>
                <a:uLnTx/>
                <a:uFillTx/>
                <a:latin typeface="Neusa Next Std Wide Medium" panose="00000605000000000000" pitchFamily="2" charset="0"/>
                <a:ea typeface="Open Sans SemiBold" panose="020B0706030804020204" pitchFamily="34" charset="0"/>
                <a:cs typeface="Open Sans SemiBold" panose="020B0706030804020204" pitchFamily="34" charset="0"/>
              </a:rPr>
              <a:t>05</a:t>
            </a:r>
          </a:p>
        </p:txBody>
      </p:sp>
      <p:sp>
        <p:nvSpPr>
          <p:cNvPr id="24" name="Rectangle 23">
            <a:extLst>
              <a:ext uri="{FF2B5EF4-FFF2-40B4-BE49-F238E27FC236}">
                <a16:creationId xmlns:a16="http://schemas.microsoft.com/office/drawing/2014/main" id="{ED34AC4C-640E-4746-B4AF-F89419A66717}"/>
              </a:ext>
            </a:extLst>
          </p:cNvPr>
          <p:cNvSpPr/>
          <p:nvPr/>
        </p:nvSpPr>
        <p:spPr>
          <a:xfrm>
            <a:off x="402249" y="4968032"/>
            <a:ext cx="2482163"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a typeface="Open Sans SemiBold" panose="020B0706030804020204" pitchFamily="34" charset="0"/>
                <a:cs typeface="Open Sans SemiBold" panose="020B0706030804020204" pitchFamily="34" charset="0"/>
              </a:rPr>
              <a:t>Somali Led Initiative</a:t>
            </a:r>
            <a:endPar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ndParaRPr>
          </a:p>
        </p:txBody>
      </p:sp>
      <p:sp>
        <p:nvSpPr>
          <p:cNvPr id="25" name="Rectangle 24">
            <a:extLst>
              <a:ext uri="{FF2B5EF4-FFF2-40B4-BE49-F238E27FC236}">
                <a16:creationId xmlns:a16="http://schemas.microsoft.com/office/drawing/2014/main" id="{5C084FD4-68DA-419C-9ADE-1B44117D3F78}"/>
              </a:ext>
            </a:extLst>
          </p:cNvPr>
          <p:cNvSpPr/>
          <p:nvPr/>
        </p:nvSpPr>
        <p:spPr>
          <a:xfrm>
            <a:off x="737195" y="3782214"/>
            <a:ext cx="2482163"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a typeface="Open Sans SemiBold" panose="020B0706030804020204" pitchFamily="34" charset="0"/>
                <a:cs typeface="Open Sans SemiBold" panose="020B0706030804020204" pitchFamily="34" charset="0"/>
              </a:rPr>
              <a:t>Legal</a:t>
            </a:r>
            <a:r>
              <a:rPr kumimoji="0" lang="en-MY" sz="1400" b="0" i="0" u="none" strike="noStrike" kern="1200" cap="none" spc="0" normalizeH="0" baseline="0" noProof="0" dirty="0">
                <a:ln>
                  <a:noFill/>
                </a:ln>
                <a:solidFill>
                  <a:srgbClr val="2B2B2B"/>
                </a:solidFill>
                <a:effectLst/>
                <a:uLnTx/>
                <a:uFillTx/>
                <a:latin typeface="Product Sans" panose="020B0403030502040203" pitchFamily="34" charset="0"/>
                <a:ea typeface="Open Sans SemiBold" panose="020B0706030804020204" pitchFamily="34" charset="0"/>
                <a:cs typeface="Open Sans SemiBold" panose="020B0706030804020204" pitchFamily="34" charset="0"/>
              </a:rPr>
              <a:t> </a:t>
            </a:r>
            <a:r>
              <a:rPr lang="en-MY" sz="1600" b="1" dirty="0">
                <a:solidFill>
                  <a:schemeClr val="bg1"/>
                </a:solidFill>
                <a:latin typeface="Product Sans" panose="020B0403030502040203" pitchFamily="34" charset="0"/>
                <a:ea typeface="Open Sans SemiBold" panose="020B0706030804020204" pitchFamily="34" charset="0"/>
                <a:cs typeface="Open Sans SemiBold" panose="020B0706030804020204" pitchFamily="34" charset="0"/>
              </a:rPr>
              <a:t>Framework</a:t>
            </a:r>
          </a:p>
        </p:txBody>
      </p:sp>
      <p:sp>
        <p:nvSpPr>
          <p:cNvPr id="26" name="Rectangle 25">
            <a:extLst>
              <a:ext uri="{FF2B5EF4-FFF2-40B4-BE49-F238E27FC236}">
                <a16:creationId xmlns:a16="http://schemas.microsoft.com/office/drawing/2014/main" id="{77AEE9AD-C905-44DA-89B4-3FBA486CD18A}"/>
              </a:ext>
            </a:extLst>
          </p:cNvPr>
          <p:cNvSpPr/>
          <p:nvPr/>
        </p:nvSpPr>
        <p:spPr>
          <a:xfrm>
            <a:off x="1540260" y="2762336"/>
            <a:ext cx="2482163"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a typeface="Open Sans SemiBold" panose="020B0706030804020204" pitchFamily="34" charset="0"/>
                <a:cs typeface="Open Sans SemiBold" panose="020B0706030804020204" pitchFamily="34" charset="0"/>
              </a:rPr>
              <a:t>Technology readiness</a:t>
            </a:r>
            <a:endPar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ndParaRPr>
          </a:p>
        </p:txBody>
      </p:sp>
      <p:sp>
        <p:nvSpPr>
          <p:cNvPr id="27" name="Rectangle 26">
            <a:extLst>
              <a:ext uri="{FF2B5EF4-FFF2-40B4-BE49-F238E27FC236}">
                <a16:creationId xmlns:a16="http://schemas.microsoft.com/office/drawing/2014/main" id="{3D34FA91-A018-4E75-9E6A-93A4A87291E0}"/>
              </a:ext>
            </a:extLst>
          </p:cNvPr>
          <p:cNvSpPr/>
          <p:nvPr/>
        </p:nvSpPr>
        <p:spPr>
          <a:xfrm>
            <a:off x="6714565" y="2348731"/>
            <a:ext cx="43831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a typeface="Open Sans SemiBold" panose="020B0706030804020204" pitchFamily="34" charset="0"/>
                <a:cs typeface="Open Sans SemiBold" panose="020B0706030804020204" pitchFamily="34" charset="0"/>
              </a:rPr>
              <a:t>Branding and positioning as a development initiative</a:t>
            </a:r>
            <a:endPar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ndParaRPr>
          </a:p>
        </p:txBody>
      </p:sp>
      <p:sp>
        <p:nvSpPr>
          <p:cNvPr id="28" name="Rectangle 27">
            <a:extLst>
              <a:ext uri="{FF2B5EF4-FFF2-40B4-BE49-F238E27FC236}">
                <a16:creationId xmlns:a16="http://schemas.microsoft.com/office/drawing/2014/main" id="{762A77F9-59AF-4175-BB75-E6B0C7547AD7}"/>
              </a:ext>
            </a:extLst>
          </p:cNvPr>
          <p:cNvSpPr/>
          <p:nvPr/>
        </p:nvSpPr>
        <p:spPr>
          <a:xfrm>
            <a:off x="9392505" y="4963987"/>
            <a:ext cx="248216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a typeface="Open Sans SemiBold" panose="020B0706030804020204" pitchFamily="34" charset="0"/>
                <a:cs typeface="Open Sans SemiBold" panose="020B0706030804020204" pitchFamily="34" charset="0"/>
              </a:rPr>
              <a:t>Sound operationalization strategy</a:t>
            </a:r>
            <a:endPar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ndParaRPr>
          </a:p>
        </p:txBody>
      </p:sp>
      <p:sp>
        <p:nvSpPr>
          <p:cNvPr id="29" name="Rectangle 28">
            <a:extLst>
              <a:ext uri="{FF2B5EF4-FFF2-40B4-BE49-F238E27FC236}">
                <a16:creationId xmlns:a16="http://schemas.microsoft.com/office/drawing/2014/main" id="{2D9D4AAB-B967-4BE8-9D27-1B0F869527EF}"/>
              </a:ext>
            </a:extLst>
          </p:cNvPr>
          <p:cNvSpPr/>
          <p:nvPr/>
        </p:nvSpPr>
        <p:spPr>
          <a:xfrm>
            <a:off x="8823259" y="3369665"/>
            <a:ext cx="24821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a typeface="Open Sans SemiBold" panose="020B0706030804020204" pitchFamily="34" charset="0"/>
                <a:cs typeface="Open Sans SemiBold" panose="020B0706030804020204" pitchFamily="34" charset="0"/>
              </a:rPr>
              <a:t>Private sector friendly policies</a:t>
            </a:r>
            <a:endParaRPr kumimoji="0" lang="en-MY" sz="1600" b="1" i="0" u="none" strike="noStrike" kern="1200" cap="none" spc="0" normalizeH="0" baseline="0" noProof="0" dirty="0">
              <a:ln>
                <a:noFill/>
              </a:ln>
              <a:solidFill>
                <a:schemeClr val="bg1"/>
              </a:solidFill>
              <a:effectLst/>
              <a:uLnTx/>
              <a:uFillTx/>
              <a:latin typeface="Product Sans" panose="020B0403030502040203" pitchFamily="34" charset="0"/>
            </a:endParaRPr>
          </a:p>
        </p:txBody>
      </p:sp>
      <p:sp>
        <p:nvSpPr>
          <p:cNvPr id="2" name="TextBox 1">
            <a:extLst>
              <a:ext uri="{FF2B5EF4-FFF2-40B4-BE49-F238E27FC236}">
                <a16:creationId xmlns:a16="http://schemas.microsoft.com/office/drawing/2014/main" id="{F46456EE-1CA1-5BC3-D529-AF6B02DBC58F}"/>
              </a:ext>
            </a:extLst>
          </p:cNvPr>
          <p:cNvSpPr txBox="1"/>
          <p:nvPr/>
        </p:nvSpPr>
        <p:spPr>
          <a:xfrm>
            <a:off x="237093" y="282090"/>
            <a:ext cx="69400" cy="3146910"/>
          </a:xfrm>
          <a:prstGeom prst="snipRoundRect">
            <a:avLst/>
          </a:prstGeom>
          <a:solidFill>
            <a:srgbClr val="FFC000"/>
          </a:solidFill>
        </p:spPr>
        <p:txBody>
          <a:bodyPr wrap="square" anchor="ctr">
            <a:spAutoFit/>
          </a:bodyPr>
          <a:lstStyle/>
          <a:p>
            <a:pPr algn="ctr">
              <a:lnSpc>
                <a:spcPts val="3432"/>
              </a:lnSpc>
            </a:pPr>
            <a:endParaRPr lang="en-US" b="1" dirty="0">
              <a:solidFill>
                <a:srgbClr val="0070C0"/>
              </a:solidFill>
            </a:endParaRPr>
          </a:p>
        </p:txBody>
      </p:sp>
      <p:sp>
        <p:nvSpPr>
          <p:cNvPr id="3" name="Google Shape;315;g2c78a338547_9_691">
            <a:extLst>
              <a:ext uri="{FF2B5EF4-FFF2-40B4-BE49-F238E27FC236}">
                <a16:creationId xmlns:a16="http://schemas.microsoft.com/office/drawing/2014/main" id="{37CFF606-C8CC-1BD3-CA61-BE6DBFF26D08}"/>
              </a:ext>
            </a:extLst>
          </p:cNvPr>
          <p:cNvSpPr txBox="1"/>
          <p:nvPr/>
        </p:nvSpPr>
        <p:spPr>
          <a:xfrm>
            <a:off x="764146" y="220912"/>
            <a:ext cx="11427853" cy="844009"/>
          </a:xfrm>
          <a:prstGeom prst="snipRoundRect">
            <a:avLst/>
          </a:prstGeom>
          <a:solidFill>
            <a:schemeClr val="bg1"/>
          </a:solidFill>
          <a:ln>
            <a:noFill/>
          </a:ln>
        </p:spPr>
        <p:txBody>
          <a:bodyPr spcFirstLastPara="1" wrap="square" lIns="91400" tIns="45725" rIns="91400" bIns="45725" anchor="t" anchorCtr="0">
            <a:noAutofit/>
          </a:bodyPr>
          <a:lstStyle/>
          <a:p>
            <a:pPr algn="ctr"/>
            <a:r>
              <a:rPr lang="en-MY" sz="4800" b="1" dirty="0">
                <a:latin typeface="Neusa Next Std Wide Medium" panose="00000605000000000000" pitchFamily="2" charset="0"/>
              </a:rPr>
              <a:t>Critical Success Factors</a:t>
            </a:r>
            <a:endParaRPr lang="en-US" sz="3200" b="1" dirty="0">
              <a:latin typeface="Barlow" pitchFamily="2" charset="77"/>
              <a:cs typeface="Arial" panose="020B0604020202020204" pitchFamily="34" charset="0"/>
            </a:endParaRPr>
          </a:p>
        </p:txBody>
      </p:sp>
    </p:spTree>
    <p:extLst>
      <p:ext uri="{BB962C8B-B14F-4D97-AF65-F5344CB8AC3E}">
        <p14:creationId xmlns:p14="http://schemas.microsoft.com/office/powerpoint/2010/main" val="75417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3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9" decel="100000" fill="hold" grpId="0" nodeType="withEffect">
                                  <p:stCondLst>
                                    <p:cond delay="6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9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2" decel="100000" fill="hold" grpId="0" nodeType="withEffect">
                                  <p:stCondLst>
                                    <p:cond delay="15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18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30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60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9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12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18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210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8725D-612D-1D88-2CD4-62A772739940}"/>
              </a:ext>
            </a:extLst>
          </p:cNvPr>
          <p:cNvSpPr>
            <a:spLocks noGrp="1"/>
          </p:cNvSpPr>
          <p:nvPr>
            <p:ph type="title"/>
          </p:nvPr>
        </p:nvSpPr>
        <p:spPr>
          <a:xfrm>
            <a:off x="-145012" y="1683756"/>
            <a:ext cx="3846756" cy="2396359"/>
          </a:xfrm>
        </p:spPr>
        <p:txBody>
          <a:bodyPr anchor="b">
            <a:noAutofit/>
          </a:bodyPr>
          <a:lstStyle/>
          <a:p>
            <a:pPr algn="r"/>
            <a:r>
              <a:rPr lang="en-US" sz="2400" b="1" dirty="0">
                <a:solidFill>
                  <a:srgbClr val="FFFFFF"/>
                </a:solidFill>
              </a:rPr>
              <a:t>The Existing Main Challenges</a:t>
            </a:r>
          </a:p>
        </p:txBody>
      </p:sp>
      <p:graphicFrame>
        <p:nvGraphicFramePr>
          <p:cNvPr id="5" name="Content Placeholder 2">
            <a:extLst>
              <a:ext uri="{FF2B5EF4-FFF2-40B4-BE49-F238E27FC236}">
                <a16:creationId xmlns:a16="http://schemas.microsoft.com/office/drawing/2014/main" id="{5EDAC76C-44B6-5E05-9CF6-42BD42448356}"/>
              </a:ext>
            </a:extLst>
          </p:cNvPr>
          <p:cNvGraphicFramePr>
            <a:graphicFrameLocks noGrp="1"/>
          </p:cNvGraphicFramePr>
          <p:nvPr>
            <p:ph idx="1"/>
          </p:nvPr>
        </p:nvGraphicFramePr>
        <p:xfrm>
          <a:off x="4288221" y="443882"/>
          <a:ext cx="7758777" cy="6019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A874F51F-2775-454B-AEF7-DECF7AF94333}"/>
              </a:ext>
            </a:extLst>
          </p:cNvPr>
          <p:cNvGraphicFramePr/>
          <p:nvPr>
            <p:extLst>
              <p:ext uri="{D42A27DB-BD31-4B8C-83A1-F6EECF244321}">
                <p14:modId xmlns:p14="http://schemas.microsoft.com/office/powerpoint/2010/main" val="962158579"/>
              </p:ext>
            </p:extLst>
          </p:nvPr>
        </p:nvGraphicFramePr>
        <p:xfrm>
          <a:off x="4103609" y="595379"/>
          <a:ext cx="7526139"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4381070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logo with a star and a circle of leaves&#10;&#10;Description automatically generated">
            <a:extLst>
              <a:ext uri="{FF2B5EF4-FFF2-40B4-BE49-F238E27FC236}">
                <a16:creationId xmlns:a16="http://schemas.microsoft.com/office/drawing/2014/main" id="{28469E63-72BB-2936-E405-60C076DB97C0}"/>
              </a:ext>
            </a:extLst>
          </p:cNvPr>
          <p:cNvPicPr>
            <a:picLocks noChangeAspect="1"/>
          </p:cNvPicPr>
          <p:nvPr/>
        </p:nvPicPr>
        <p:blipFill rotWithShape="1">
          <a:blip r:embed="rId2">
            <a:extLst>
              <a:ext uri="{28A0092B-C50C-407E-A947-70E740481C1C}">
                <a14:useLocalDpi xmlns:a14="http://schemas.microsoft.com/office/drawing/2010/main"/>
              </a:ext>
            </a:extLst>
          </a:blip>
          <a:srcRect l="10177" r="10701" b="-3"/>
          <a:stretch/>
        </p:blipFill>
        <p:spPr>
          <a:xfrm>
            <a:off x="535110" y="627954"/>
            <a:ext cx="4235516" cy="5353373"/>
          </a:xfrm>
          <a:prstGeom prst="rect">
            <a:avLst/>
          </a:prstGeom>
        </p:spPr>
      </p:pic>
      <p:sp>
        <p:nvSpPr>
          <p:cNvPr id="3" name="Content Placeholder 2">
            <a:extLst>
              <a:ext uri="{FF2B5EF4-FFF2-40B4-BE49-F238E27FC236}">
                <a16:creationId xmlns:a16="http://schemas.microsoft.com/office/drawing/2014/main" id="{15733F7D-627B-9B91-E5FF-577FE4D15515}"/>
              </a:ext>
            </a:extLst>
          </p:cNvPr>
          <p:cNvSpPr>
            <a:spLocks noGrp="1"/>
          </p:cNvSpPr>
          <p:nvPr>
            <p:ph idx="1"/>
          </p:nvPr>
        </p:nvSpPr>
        <p:spPr>
          <a:xfrm>
            <a:off x="5766262" y="2620641"/>
            <a:ext cx="5837750" cy="3023702"/>
          </a:xfrm>
        </p:spPr>
        <p:txBody>
          <a:bodyPr anchor="ctr">
            <a:normAutofit/>
          </a:bodyPr>
          <a:lstStyle/>
          <a:p>
            <a:pPr marL="0" indent="0">
              <a:buNone/>
            </a:pPr>
            <a:r>
              <a:rPr lang="en-US" sz="6600" dirty="0"/>
              <a:t>Thank you</a:t>
            </a:r>
          </a:p>
        </p:txBody>
      </p:sp>
    </p:spTree>
    <p:extLst>
      <p:ext uri="{BB962C8B-B14F-4D97-AF65-F5344CB8AC3E}">
        <p14:creationId xmlns:p14="http://schemas.microsoft.com/office/powerpoint/2010/main" val="200337750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D6C0657-CEED-0AB6-E149-55D04DF68F85}"/>
              </a:ext>
            </a:extLst>
          </p:cNvPr>
          <p:cNvSpPr txBox="1"/>
          <p:nvPr/>
        </p:nvSpPr>
        <p:spPr>
          <a:xfrm>
            <a:off x="2451369" y="5211324"/>
            <a:ext cx="6562928" cy="690189"/>
          </a:xfrm>
          <a:prstGeom prst="rect">
            <a:avLst/>
          </a:prstGeom>
          <a:noFill/>
        </p:spPr>
        <p:txBody>
          <a:bodyPr wrap="square">
            <a:spAutoFit/>
          </a:bodyPr>
          <a:lstStyle/>
          <a:p>
            <a:pPr>
              <a:lnSpc>
                <a:spcPts val="3432"/>
              </a:lnSpc>
            </a:pPr>
            <a:r>
              <a:rPr lang="en-US" sz="8000" b="1" dirty="0">
                <a:solidFill>
                  <a:srgbClr val="0070C0"/>
                </a:solidFill>
              </a:rPr>
              <a:t>NIRA</a:t>
            </a:r>
          </a:p>
        </p:txBody>
      </p:sp>
      <p:sp>
        <p:nvSpPr>
          <p:cNvPr id="13" name="TextBox 12">
            <a:extLst>
              <a:ext uri="{FF2B5EF4-FFF2-40B4-BE49-F238E27FC236}">
                <a16:creationId xmlns:a16="http://schemas.microsoft.com/office/drawing/2014/main" id="{90C15F2A-47C1-92B2-E8DD-E5DF2E2E85DF}"/>
              </a:ext>
            </a:extLst>
          </p:cNvPr>
          <p:cNvSpPr txBox="1"/>
          <p:nvPr/>
        </p:nvSpPr>
        <p:spPr>
          <a:xfrm>
            <a:off x="2495759" y="5616872"/>
            <a:ext cx="6180306" cy="369332"/>
          </a:xfrm>
          <a:prstGeom prst="rect">
            <a:avLst/>
          </a:prstGeom>
          <a:noFill/>
        </p:spPr>
        <p:txBody>
          <a:bodyPr wrap="square">
            <a:spAutoFit/>
          </a:bodyPr>
          <a:lstStyle/>
          <a:p>
            <a:r>
              <a:rPr lang="en-US" b="1" dirty="0">
                <a:solidFill>
                  <a:srgbClr val="0070C0"/>
                </a:solidFill>
              </a:rPr>
              <a:t>National Identification And Registration Authority</a:t>
            </a:r>
          </a:p>
        </p:txBody>
      </p:sp>
      <p:pic>
        <p:nvPicPr>
          <p:cNvPr id="20" name="Picture 2" descr="x, twitter, elon musk, twitter new logo ">
            <a:extLst>
              <a:ext uri="{FF2B5EF4-FFF2-40B4-BE49-F238E27FC236}">
                <a16:creationId xmlns:a16="http://schemas.microsoft.com/office/drawing/2014/main" id="{91CD4B42-5DCD-9B77-2372-14D91A3C96DE}"/>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357032" y="656135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b, facebook, facebook logo ">
            <a:extLst>
              <a:ext uri="{FF2B5EF4-FFF2-40B4-BE49-F238E27FC236}">
                <a16:creationId xmlns:a16="http://schemas.microsoft.com/office/drawing/2014/main" id="{20D0BC80-8899-9A82-EA3A-678EE6E7BEA9}"/>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058693" y="656135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play, video, youtube, youtuble logo ">
            <a:extLst>
              <a:ext uri="{FF2B5EF4-FFF2-40B4-BE49-F238E27FC236}">
                <a16:creationId xmlns:a16="http://schemas.microsoft.com/office/drawing/2014/main" id="{E64EE520-6235-C5B8-08D8-F6D16A4E2C65}"/>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609740" y="656135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Social media icon">
            <a:extLst>
              <a:ext uri="{FF2B5EF4-FFF2-40B4-BE49-F238E27FC236}">
                <a16:creationId xmlns:a16="http://schemas.microsoft.com/office/drawing/2014/main" id="{2C4A5EBE-7FC6-A33A-AB4B-D93E8480EA6B}"/>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862448" y="6561358"/>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0C3801A-32F9-3615-1C3F-FCE98827016A}"/>
              </a:ext>
            </a:extLst>
          </p:cNvPr>
          <p:cNvSpPr txBox="1"/>
          <p:nvPr/>
        </p:nvSpPr>
        <p:spPr>
          <a:xfrm>
            <a:off x="237093" y="282090"/>
            <a:ext cx="69400" cy="3146910"/>
          </a:xfrm>
          <a:prstGeom prst="snipRoundRect">
            <a:avLst/>
          </a:prstGeom>
          <a:solidFill>
            <a:srgbClr val="FFC000"/>
          </a:solidFill>
        </p:spPr>
        <p:txBody>
          <a:bodyPr wrap="square" anchor="ctr">
            <a:spAutoFit/>
          </a:bodyPr>
          <a:lstStyle/>
          <a:p>
            <a:pPr algn="ctr">
              <a:lnSpc>
                <a:spcPts val="3432"/>
              </a:lnSpc>
            </a:pPr>
            <a:endParaRPr lang="en-US" b="1" dirty="0">
              <a:solidFill>
                <a:srgbClr val="0070C0"/>
              </a:solidFill>
            </a:endParaRPr>
          </a:p>
        </p:txBody>
      </p:sp>
      <p:sp>
        <p:nvSpPr>
          <p:cNvPr id="4" name="Title 1">
            <a:extLst>
              <a:ext uri="{FF2B5EF4-FFF2-40B4-BE49-F238E27FC236}">
                <a16:creationId xmlns:a16="http://schemas.microsoft.com/office/drawing/2014/main" id="{6DAC7363-D576-AFDA-87C4-2A2B797FE06F}"/>
              </a:ext>
            </a:extLst>
          </p:cNvPr>
          <p:cNvSpPr txBox="1">
            <a:spLocks/>
          </p:cNvSpPr>
          <p:nvPr/>
        </p:nvSpPr>
        <p:spPr>
          <a:xfrm>
            <a:off x="1340582" y="3378904"/>
            <a:ext cx="9718111" cy="157644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solidFill>
                <a:srgbClr val="FFFFFF"/>
              </a:solidFill>
            </a:endParaRPr>
          </a:p>
        </p:txBody>
      </p:sp>
      <p:sp>
        <p:nvSpPr>
          <p:cNvPr id="6" name="Google Shape;315;g2c78a338547_9_691">
            <a:extLst>
              <a:ext uri="{FF2B5EF4-FFF2-40B4-BE49-F238E27FC236}">
                <a16:creationId xmlns:a16="http://schemas.microsoft.com/office/drawing/2014/main" id="{C1723E9A-409A-1CEE-9597-FDA96B8520A7}"/>
              </a:ext>
            </a:extLst>
          </p:cNvPr>
          <p:cNvSpPr txBox="1"/>
          <p:nvPr/>
        </p:nvSpPr>
        <p:spPr>
          <a:xfrm>
            <a:off x="420646" y="856165"/>
            <a:ext cx="11771354" cy="1424342"/>
          </a:xfrm>
          <a:prstGeom prst="snipRoundRect">
            <a:avLst/>
          </a:prstGeom>
          <a:solidFill>
            <a:schemeClr val="bg1"/>
          </a:solidFill>
          <a:ln>
            <a:noFill/>
          </a:ln>
        </p:spPr>
        <p:txBody>
          <a:bodyPr spcFirstLastPara="1" wrap="square" lIns="91400" tIns="45725" rIns="91400" bIns="45725" anchor="t" anchorCtr="0">
            <a:noAutofit/>
          </a:bodyPr>
          <a:lstStyle/>
          <a:p>
            <a:pPr algn="ctr"/>
            <a:r>
              <a:rPr lang="en-US" sz="6000" b="1" dirty="0">
                <a:latin typeface="Barlow" pitchFamily="2" charset="77"/>
              </a:rPr>
              <a:t>Introduction</a:t>
            </a:r>
            <a:endParaRPr lang="en-US" sz="4000" b="1" dirty="0">
              <a:latin typeface="Barlow" pitchFamily="2" charset="77"/>
              <a:cs typeface="Arial" panose="020B0604020202020204" pitchFamily="34" charset="0"/>
            </a:endParaRPr>
          </a:p>
        </p:txBody>
      </p:sp>
      <p:graphicFrame>
        <p:nvGraphicFramePr>
          <p:cNvPr id="2" name="Content Placeholder 2">
            <a:extLst>
              <a:ext uri="{FF2B5EF4-FFF2-40B4-BE49-F238E27FC236}">
                <a16:creationId xmlns:a16="http://schemas.microsoft.com/office/drawing/2014/main" id="{3A8D75DB-43D7-D26A-1964-7CBAC99926B1}"/>
              </a:ext>
            </a:extLst>
          </p:cNvPr>
          <p:cNvGraphicFramePr>
            <a:graphicFrameLocks/>
          </p:cNvGraphicFramePr>
          <p:nvPr>
            <p:extLst>
              <p:ext uri="{D42A27DB-BD31-4B8C-83A1-F6EECF244321}">
                <p14:modId xmlns:p14="http://schemas.microsoft.com/office/powerpoint/2010/main" val="4150894862"/>
              </p:ext>
            </p:extLst>
          </p:nvPr>
        </p:nvGraphicFramePr>
        <p:xfrm>
          <a:off x="2113137" y="2528047"/>
          <a:ext cx="9933861" cy="39348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Picture 6" descr="A blue logo with a star and a circle of leaves&#10;&#10;Description automatically generated">
            <a:extLst>
              <a:ext uri="{FF2B5EF4-FFF2-40B4-BE49-F238E27FC236}">
                <a16:creationId xmlns:a16="http://schemas.microsoft.com/office/drawing/2014/main" id="{AEF80FA6-BEB0-1C16-FB3B-7AFF911B4C95}"/>
              </a:ext>
            </a:extLst>
          </p:cNvPr>
          <p:cNvPicPr>
            <a:picLocks noChangeAspect="1"/>
          </p:cNvPicPr>
          <p:nvPr/>
        </p:nvPicPr>
        <p:blipFill rotWithShape="1">
          <a:blip r:embed="rId11">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rcRect l="10177" r="10701" b="-3"/>
          <a:stretch/>
        </p:blipFill>
        <p:spPr>
          <a:xfrm>
            <a:off x="-101280" y="3242048"/>
            <a:ext cx="2214417" cy="2798856"/>
          </a:xfrm>
          <a:prstGeom prst="rect">
            <a:avLst/>
          </a:prstGeom>
        </p:spPr>
      </p:pic>
    </p:spTree>
    <p:extLst>
      <p:ext uri="{BB962C8B-B14F-4D97-AF65-F5344CB8AC3E}">
        <p14:creationId xmlns:p14="http://schemas.microsoft.com/office/powerpoint/2010/main" val="101166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4DF5E644-2648-4EAB-BD46-7E97A7EF4372}"/>
                                            </p:graphicEl>
                                          </p:spTgt>
                                        </p:tgtEl>
                                        <p:attrNameLst>
                                          <p:attrName>style.visibility</p:attrName>
                                        </p:attrNameLst>
                                      </p:cBhvr>
                                      <p:to>
                                        <p:strVal val="visible"/>
                                      </p:to>
                                    </p:set>
                                    <p:anim calcmode="lin" valueType="num">
                                      <p:cBhvr additive="base">
                                        <p:cTn id="7" dur="500" fill="hold"/>
                                        <p:tgtEl>
                                          <p:spTgt spid="2">
                                            <p:graphicEl>
                                              <a:dgm id="{4DF5E644-2648-4EAB-BD46-7E97A7EF437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4DF5E644-2648-4EAB-BD46-7E97A7EF4372}"/>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graphicEl>
                                              <a:dgm id="{F7B1942B-2FCC-B844-BA3F-56778669190A}"/>
                                            </p:graphicEl>
                                          </p:spTgt>
                                        </p:tgtEl>
                                        <p:attrNameLst>
                                          <p:attrName>style.visibility</p:attrName>
                                        </p:attrNameLst>
                                      </p:cBhvr>
                                      <p:to>
                                        <p:strVal val="visible"/>
                                      </p:to>
                                    </p:set>
                                    <p:anim calcmode="lin" valueType="num">
                                      <p:cBhvr additive="base">
                                        <p:cTn id="13" dur="500" fill="hold"/>
                                        <p:tgtEl>
                                          <p:spTgt spid="2">
                                            <p:graphicEl>
                                              <a:dgm id="{F7B1942B-2FCC-B844-BA3F-56778669190A}"/>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dgm id="{F7B1942B-2FCC-B844-BA3F-56778669190A}"/>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2">
                                            <p:graphicEl>
                                              <a:dgm id="{4DF5E644-2648-4EAB-BD46-7E97A7EF4372}"/>
                                            </p:graphicEl>
                                          </p:spTgt>
                                        </p:tgtEl>
                                        <p:attrNameLst>
                                          <p:attrName>style.visibility</p:attrName>
                                        </p:attrNameLst>
                                      </p:cBhvr>
                                      <p:to>
                                        <p:strVal val="visible"/>
                                      </p:to>
                                    </p:set>
                                    <p:anim calcmode="lin" valueType="num">
                                      <p:cBhvr additive="base">
                                        <p:cTn id="19" dur="500" fill="hold"/>
                                        <p:tgtEl>
                                          <p:spTgt spid="2">
                                            <p:graphicEl>
                                              <a:dgm id="{4DF5E644-2648-4EAB-BD46-7E97A7EF4372}"/>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graphicEl>
                                              <a:dgm id="{4DF5E644-2648-4EAB-BD46-7E97A7EF4372}"/>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2">
                                            <p:graphicEl>
                                              <a:dgm id="{F7B1942B-2FCC-B844-BA3F-56778669190A}"/>
                                            </p:graphicEl>
                                          </p:spTgt>
                                        </p:tgtEl>
                                        <p:attrNameLst>
                                          <p:attrName>style.visibility</p:attrName>
                                        </p:attrNameLst>
                                      </p:cBhvr>
                                      <p:to>
                                        <p:strVal val="visible"/>
                                      </p:to>
                                    </p:set>
                                    <p:anim calcmode="lin" valueType="num">
                                      <p:cBhvr additive="base">
                                        <p:cTn id="25" dur="500" fill="hold"/>
                                        <p:tgtEl>
                                          <p:spTgt spid="2">
                                            <p:graphicEl>
                                              <a:dgm id="{F7B1942B-2FCC-B844-BA3F-56778669190A}"/>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graphicEl>
                                              <a:dgm id="{F7B1942B-2FCC-B844-BA3F-56778669190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Graphic spid="2" grpI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D6C0657-CEED-0AB6-E149-55D04DF68F85}"/>
              </a:ext>
            </a:extLst>
          </p:cNvPr>
          <p:cNvSpPr txBox="1"/>
          <p:nvPr/>
        </p:nvSpPr>
        <p:spPr>
          <a:xfrm>
            <a:off x="2451369" y="5211324"/>
            <a:ext cx="6562928" cy="690189"/>
          </a:xfrm>
          <a:prstGeom prst="rect">
            <a:avLst/>
          </a:prstGeom>
          <a:noFill/>
        </p:spPr>
        <p:txBody>
          <a:bodyPr wrap="square">
            <a:spAutoFit/>
          </a:bodyPr>
          <a:lstStyle/>
          <a:p>
            <a:pPr>
              <a:lnSpc>
                <a:spcPts val="3432"/>
              </a:lnSpc>
            </a:pPr>
            <a:r>
              <a:rPr lang="en-US" sz="8000" b="1" dirty="0">
                <a:solidFill>
                  <a:srgbClr val="0070C0"/>
                </a:solidFill>
              </a:rPr>
              <a:t>NIRA</a:t>
            </a:r>
          </a:p>
        </p:txBody>
      </p:sp>
      <p:sp>
        <p:nvSpPr>
          <p:cNvPr id="13" name="TextBox 12">
            <a:extLst>
              <a:ext uri="{FF2B5EF4-FFF2-40B4-BE49-F238E27FC236}">
                <a16:creationId xmlns:a16="http://schemas.microsoft.com/office/drawing/2014/main" id="{90C15F2A-47C1-92B2-E8DD-E5DF2E2E85DF}"/>
              </a:ext>
            </a:extLst>
          </p:cNvPr>
          <p:cNvSpPr txBox="1"/>
          <p:nvPr/>
        </p:nvSpPr>
        <p:spPr>
          <a:xfrm>
            <a:off x="2495759" y="5616872"/>
            <a:ext cx="6180306" cy="369332"/>
          </a:xfrm>
          <a:prstGeom prst="rect">
            <a:avLst/>
          </a:prstGeom>
          <a:noFill/>
        </p:spPr>
        <p:txBody>
          <a:bodyPr wrap="square">
            <a:spAutoFit/>
          </a:bodyPr>
          <a:lstStyle/>
          <a:p>
            <a:r>
              <a:rPr lang="en-US" b="1" dirty="0">
                <a:solidFill>
                  <a:srgbClr val="0070C0"/>
                </a:solidFill>
              </a:rPr>
              <a:t>National Identification And Registration Authority</a:t>
            </a:r>
          </a:p>
        </p:txBody>
      </p:sp>
      <p:pic>
        <p:nvPicPr>
          <p:cNvPr id="20" name="Picture 2" descr="x, twitter, elon musk, twitter new logo ">
            <a:extLst>
              <a:ext uri="{FF2B5EF4-FFF2-40B4-BE49-F238E27FC236}">
                <a16:creationId xmlns:a16="http://schemas.microsoft.com/office/drawing/2014/main" id="{91CD4B42-5DCD-9B77-2372-14D91A3C96DE}"/>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357032" y="656135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b, facebook, facebook logo ">
            <a:extLst>
              <a:ext uri="{FF2B5EF4-FFF2-40B4-BE49-F238E27FC236}">
                <a16:creationId xmlns:a16="http://schemas.microsoft.com/office/drawing/2014/main" id="{20D0BC80-8899-9A82-EA3A-678EE6E7BEA9}"/>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058693" y="656135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play, video, youtube, youtuble logo ">
            <a:extLst>
              <a:ext uri="{FF2B5EF4-FFF2-40B4-BE49-F238E27FC236}">
                <a16:creationId xmlns:a16="http://schemas.microsoft.com/office/drawing/2014/main" id="{E64EE520-6235-C5B8-08D8-F6D16A4E2C65}"/>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609740" y="656135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Social media icon">
            <a:extLst>
              <a:ext uri="{FF2B5EF4-FFF2-40B4-BE49-F238E27FC236}">
                <a16:creationId xmlns:a16="http://schemas.microsoft.com/office/drawing/2014/main" id="{2C4A5EBE-7FC6-A33A-AB4B-D93E8480EA6B}"/>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862448" y="6561358"/>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0C3801A-32F9-3615-1C3F-FCE98827016A}"/>
              </a:ext>
            </a:extLst>
          </p:cNvPr>
          <p:cNvSpPr txBox="1"/>
          <p:nvPr/>
        </p:nvSpPr>
        <p:spPr>
          <a:xfrm>
            <a:off x="237093" y="282090"/>
            <a:ext cx="69400" cy="3146910"/>
          </a:xfrm>
          <a:prstGeom prst="snipRoundRect">
            <a:avLst/>
          </a:prstGeom>
          <a:solidFill>
            <a:srgbClr val="FFC000"/>
          </a:solidFill>
        </p:spPr>
        <p:txBody>
          <a:bodyPr wrap="square" anchor="ctr">
            <a:spAutoFit/>
          </a:bodyPr>
          <a:lstStyle/>
          <a:p>
            <a:pPr algn="ctr">
              <a:lnSpc>
                <a:spcPts val="3432"/>
              </a:lnSpc>
            </a:pPr>
            <a:endParaRPr lang="en-US" b="1" dirty="0">
              <a:solidFill>
                <a:srgbClr val="0070C0"/>
              </a:solidFill>
            </a:endParaRPr>
          </a:p>
        </p:txBody>
      </p:sp>
      <p:sp>
        <p:nvSpPr>
          <p:cNvPr id="4" name="Title 1">
            <a:extLst>
              <a:ext uri="{FF2B5EF4-FFF2-40B4-BE49-F238E27FC236}">
                <a16:creationId xmlns:a16="http://schemas.microsoft.com/office/drawing/2014/main" id="{6DAC7363-D576-AFDA-87C4-2A2B797FE06F}"/>
              </a:ext>
            </a:extLst>
          </p:cNvPr>
          <p:cNvSpPr txBox="1">
            <a:spLocks/>
          </p:cNvSpPr>
          <p:nvPr/>
        </p:nvSpPr>
        <p:spPr>
          <a:xfrm>
            <a:off x="1340582" y="3378904"/>
            <a:ext cx="9718111" cy="157644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solidFill>
                <a:srgbClr val="FFFFFF"/>
              </a:solidFill>
            </a:endParaRPr>
          </a:p>
        </p:txBody>
      </p:sp>
      <p:sp>
        <p:nvSpPr>
          <p:cNvPr id="6" name="Google Shape;315;g2c78a338547_9_691">
            <a:extLst>
              <a:ext uri="{FF2B5EF4-FFF2-40B4-BE49-F238E27FC236}">
                <a16:creationId xmlns:a16="http://schemas.microsoft.com/office/drawing/2014/main" id="{C1723E9A-409A-1CEE-9597-FDA96B8520A7}"/>
              </a:ext>
            </a:extLst>
          </p:cNvPr>
          <p:cNvSpPr txBox="1"/>
          <p:nvPr/>
        </p:nvSpPr>
        <p:spPr>
          <a:xfrm>
            <a:off x="420646" y="856165"/>
            <a:ext cx="11771354" cy="1424342"/>
          </a:xfrm>
          <a:prstGeom prst="snipRoundRect">
            <a:avLst/>
          </a:prstGeom>
          <a:solidFill>
            <a:schemeClr val="bg1"/>
          </a:solidFill>
          <a:ln>
            <a:noFill/>
          </a:ln>
        </p:spPr>
        <p:txBody>
          <a:bodyPr spcFirstLastPara="1" wrap="square" lIns="91400" tIns="45725" rIns="91400" bIns="45725" anchor="t" anchorCtr="0">
            <a:noAutofit/>
          </a:bodyPr>
          <a:lstStyle/>
          <a:p>
            <a:pPr algn="ctr"/>
            <a:r>
              <a:rPr lang="en-US" sz="4800" b="1" dirty="0">
                <a:latin typeface="Barlow" pitchFamily="2" charset="77"/>
              </a:rPr>
              <a:t>Principles of the Registration Strategy </a:t>
            </a:r>
            <a:endParaRPr lang="en-US" sz="3200" b="1" dirty="0">
              <a:latin typeface="Barlow" pitchFamily="2" charset="77"/>
              <a:cs typeface="Arial" panose="020B0604020202020204" pitchFamily="34" charset="0"/>
            </a:endParaRPr>
          </a:p>
        </p:txBody>
      </p:sp>
      <p:graphicFrame>
        <p:nvGraphicFramePr>
          <p:cNvPr id="3" name="Diagram 2">
            <a:extLst>
              <a:ext uri="{FF2B5EF4-FFF2-40B4-BE49-F238E27FC236}">
                <a16:creationId xmlns:a16="http://schemas.microsoft.com/office/drawing/2014/main" id="{8E5E128A-B688-3FF1-12E0-3CC143D685E0}"/>
              </a:ext>
            </a:extLst>
          </p:cNvPr>
          <p:cNvGraphicFramePr/>
          <p:nvPr>
            <p:extLst>
              <p:ext uri="{D42A27DB-BD31-4B8C-83A1-F6EECF244321}">
                <p14:modId xmlns:p14="http://schemas.microsoft.com/office/powerpoint/2010/main" val="1926139332"/>
              </p:ext>
            </p:extLst>
          </p:nvPr>
        </p:nvGraphicFramePr>
        <p:xfrm>
          <a:off x="631909" y="2501152"/>
          <a:ext cx="11338150" cy="42376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6038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F5898AB3-79E2-48B5-AEC1-D10C10CA1287}"/>
                                            </p:graphicEl>
                                          </p:spTgt>
                                        </p:tgtEl>
                                        <p:attrNameLst>
                                          <p:attrName>style.visibility</p:attrName>
                                        </p:attrNameLst>
                                      </p:cBhvr>
                                      <p:to>
                                        <p:strVal val="visible"/>
                                      </p:to>
                                    </p:set>
                                    <p:anim calcmode="lin" valueType="num">
                                      <p:cBhvr additive="base">
                                        <p:cTn id="7" dur="500" fill="hold"/>
                                        <p:tgtEl>
                                          <p:spTgt spid="3">
                                            <p:graphicEl>
                                              <a:dgm id="{F5898AB3-79E2-48B5-AEC1-D10C10CA128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F5898AB3-79E2-48B5-AEC1-D10C10CA1287}"/>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graphicEl>
                                              <a:dgm id="{002C03C6-B1A4-4589-9AEA-26C2503CC5C9}"/>
                                            </p:graphicEl>
                                          </p:spTgt>
                                        </p:tgtEl>
                                        <p:attrNameLst>
                                          <p:attrName>style.visibility</p:attrName>
                                        </p:attrNameLst>
                                      </p:cBhvr>
                                      <p:to>
                                        <p:strVal val="visible"/>
                                      </p:to>
                                    </p:set>
                                    <p:anim calcmode="lin" valueType="num">
                                      <p:cBhvr additive="base">
                                        <p:cTn id="11" dur="500" fill="hold"/>
                                        <p:tgtEl>
                                          <p:spTgt spid="3">
                                            <p:graphicEl>
                                              <a:dgm id="{002C03C6-B1A4-4589-9AEA-26C2503CC5C9}"/>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graphicEl>
                                              <a:dgm id="{002C03C6-B1A4-4589-9AEA-26C2503CC5C9}"/>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graphicEl>
                                              <a:dgm id="{2012596A-50D1-4594-A388-F2DE5D6A8ED6}"/>
                                            </p:graphicEl>
                                          </p:spTgt>
                                        </p:tgtEl>
                                        <p:attrNameLst>
                                          <p:attrName>style.visibility</p:attrName>
                                        </p:attrNameLst>
                                      </p:cBhvr>
                                      <p:to>
                                        <p:strVal val="visible"/>
                                      </p:to>
                                    </p:set>
                                    <p:anim calcmode="lin" valueType="num">
                                      <p:cBhvr additive="base">
                                        <p:cTn id="17" dur="500" fill="hold"/>
                                        <p:tgtEl>
                                          <p:spTgt spid="3">
                                            <p:graphicEl>
                                              <a:dgm id="{2012596A-50D1-4594-A388-F2DE5D6A8ED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graphicEl>
                                              <a:dgm id="{2012596A-50D1-4594-A388-F2DE5D6A8ED6}"/>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graphicEl>
                                              <a:dgm id="{335607EC-E251-4DDE-A543-9280D5C51EDF}"/>
                                            </p:graphicEl>
                                          </p:spTgt>
                                        </p:tgtEl>
                                        <p:attrNameLst>
                                          <p:attrName>style.visibility</p:attrName>
                                        </p:attrNameLst>
                                      </p:cBhvr>
                                      <p:to>
                                        <p:strVal val="visible"/>
                                      </p:to>
                                    </p:set>
                                    <p:anim calcmode="lin" valueType="num">
                                      <p:cBhvr additive="base">
                                        <p:cTn id="21" dur="500" fill="hold"/>
                                        <p:tgtEl>
                                          <p:spTgt spid="3">
                                            <p:graphicEl>
                                              <a:dgm id="{335607EC-E251-4DDE-A543-9280D5C51EDF}"/>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graphicEl>
                                              <a:dgm id="{335607EC-E251-4DDE-A543-9280D5C51EDF}"/>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graphicEl>
                                              <a:dgm id="{659910B5-8DB7-4574-8772-68ED68C33234}"/>
                                            </p:graphicEl>
                                          </p:spTgt>
                                        </p:tgtEl>
                                        <p:attrNameLst>
                                          <p:attrName>style.visibility</p:attrName>
                                        </p:attrNameLst>
                                      </p:cBhvr>
                                      <p:to>
                                        <p:strVal val="visible"/>
                                      </p:to>
                                    </p:set>
                                    <p:anim calcmode="lin" valueType="num">
                                      <p:cBhvr additive="base">
                                        <p:cTn id="27" dur="500" fill="hold"/>
                                        <p:tgtEl>
                                          <p:spTgt spid="3">
                                            <p:graphicEl>
                                              <a:dgm id="{659910B5-8DB7-4574-8772-68ED68C33234}"/>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graphicEl>
                                              <a:dgm id="{659910B5-8DB7-4574-8772-68ED68C33234}"/>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graphicEl>
                                              <a:dgm id="{B8EAB9ED-1ED0-4947-AF65-490629DC2A03}"/>
                                            </p:graphicEl>
                                          </p:spTgt>
                                        </p:tgtEl>
                                        <p:attrNameLst>
                                          <p:attrName>style.visibility</p:attrName>
                                        </p:attrNameLst>
                                      </p:cBhvr>
                                      <p:to>
                                        <p:strVal val="visible"/>
                                      </p:to>
                                    </p:set>
                                    <p:anim calcmode="lin" valueType="num">
                                      <p:cBhvr additive="base">
                                        <p:cTn id="31" dur="500" fill="hold"/>
                                        <p:tgtEl>
                                          <p:spTgt spid="3">
                                            <p:graphicEl>
                                              <a:dgm id="{B8EAB9ED-1ED0-4947-AF65-490629DC2A03}"/>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graphicEl>
                                              <a:dgm id="{B8EAB9ED-1ED0-4947-AF65-490629DC2A03}"/>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graphicEl>
                                              <a:dgm id="{E0B3C052-B5A0-4F8E-BD3F-4DB9721C9413}"/>
                                            </p:graphicEl>
                                          </p:spTgt>
                                        </p:tgtEl>
                                        <p:attrNameLst>
                                          <p:attrName>style.visibility</p:attrName>
                                        </p:attrNameLst>
                                      </p:cBhvr>
                                      <p:to>
                                        <p:strVal val="visible"/>
                                      </p:to>
                                    </p:set>
                                    <p:anim calcmode="lin" valueType="num">
                                      <p:cBhvr additive="base">
                                        <p:cTn id="37" dur="500" fill="hold"/>
                                        <p:tgtEl>
                                          <p:spTgt spid="3">
                                            <p:graphicEl>
                                              <a:dgm id="{E0B3C052-B5A0-4F8E-BD3F-4DB9721C9413}"/>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graphicEl>
                                              <a:dgm id="{E0B3C052-B5A0-4F8E-BD3F-4DB9721C9413}"/>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graphicEl>
                                              <a:dgm id="{5946C3D3-CB2C-435A-9166-08F2C052827B}"/>
                                            </p:graphicEl>
                                          </p:spTgt>
                                        </p:tgtEl>
                                        <p:attrNameLst>
                                          <p:attrName>style.visibility</p:attrName>
                                        </p:attrNameLst>
                                      </p:cBhvr>
                                      <p:to>
                                        <p:strVal val="visible"/>
                                      </p:to>
                                    </p:set>
                                    <p:anim calcmode="lin" valueType="num">
                                      <p:cBhvr additive="base">
                                        <p:cTn id="41" dur="500" fill="hold"/>
                                        <p:tgtEl>
                                          <p:spTgt spid="3">
                                            <p:graphicEl>
                                              <a:dgm id="{5946C3D3-CB2C-435A-9166-08F2C052827B}"/>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graphicEl>
                                              <a:dgm id="{5946C3D3-CB2C-435A-9166-08F2C052827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95;g2c78a338547_9_456" descr="Address Book outline">
            <a:extLst>
              <a:ext uri="{FF2B5EF4-FFF2-40B4-BE49-F238E27FC236}">
                <a16:creationId xmlns:a16="http://schemas.microsoft.com/office/drawing/2014/main" id="{9340CF8B-A4F2-5D05-6915-39527DC51CEC}"/>
              </a:ext>
            </a:extLst>
          </p:cNvPr>
          <p:cNvPicPr preferRelativeResize="0"/>
          <p:nvPr/>
        </p:nvPicPr>
        <p:blipFill rotWithShape="1">
          <a:blip r:embed="rId2">
            <a:alphaModFix/>
          </a:blip>
          <a:srcRect/>
          <a:stretch/>
        </p:blipFill>
        <p:spPr>
          <a:xfrm>
            <a:off x="1010664" y="3053516"/>
            <a:ext cx="428788" cy="428787"/>
          </a:xfrm>
          <a:prstGeom prst="rect">
            <a:avLst/>
          </a:prstGeom>
          <a:noFill/>
          <a:ln>
            <a:noFill/>
          </a:ln>
        </p:spPr>
      </p:pic>
      <p:pic>
        <p:nvPicPr>
          <p:cNvPr id="6" name="Google Shape;696;g2c78a338547_9_456" descr="Continuous Improvement outline">
            <a:extLst>
              <a:ext uri="{FF2B5EF4-FFF2-40B4-BE49-F238E27FC236}">
                <a16:creationId xmlns:a16="http://schemas.microsoft.com/office/drawing/2014/main" id="{1CF7638D-AEB1-0A7B-05A7-C5424D758920}"/>
              </a:ext>
            </a:extLst>
          </p:cNvPr>
          <p:cNvPicPr preferRelativeResize="0"/>
          <p:nvPr/>
        </p:nvPicPr>
        <p:blipFill rotWithShape="1">
          <a:blip r:embed="rId3">
            <a:alphaModFix/>
          </a:blip>
          <a:srcRect/>
          <a:stretch/>
        </p:blipFill>
        <p:spPr>
          <a:xfrm>
            <a:off x="2762373" y="2893115"/>
            <a:ext cx="687038" cy="687038"/>
          </a:xfrm>
          <a:prstGeom prst="rect">
            <a:avLst/>
          </a:prstGeom>
          <a:noFill/>
          <a:ln>
            <a:noFill/>
          </a:ln>
        </p:spPr>
      </p:pic>
      <p:pic>
        <p:nvPicPr>
          <p:cNvPr id="7" name="Google Shape;697;g2c78a338547_9_456" descr="Credit card outline">
            <a:extLst>
              <a:ext uri="{FF2B5EF4-FFF2-40B4-BE49-F238E27FC236}">
                <a16:creationId xmlns:a16="http://schemas.microsoft.com/office/drawing/2014/main" id="{F62A0D16-0764-E82A-6C3D-9B5B9C5DAF58}"/>
              </a:ext>
            </a:extLst>
          </p:cNvPr>
          <p:cNvPicPr preferRelativeResize="0"/>
          <p:nvPr/>
        </p:nvPicPr>
        <p:blipFill rotWithShape="1">
          <a:blip r:embed="rId4">
            <a:alphaModFix/>
          </a:blip>
          <a:srcRect/>
          <a:stretch/>
        </p:blipFill>
        <p:spPr>
          <a:xfrm>
            <a:off x="4771104" y="2937888"/>
            <a:ext cx="495290" cy="495290"/>
          </a:xfrm>
          <a:prstGeom prst="rect">
            <a:avLst/>
          </a:prstGeom>
          <a:noFill/>
          <a:ln>
            <a:noFill/>
          </a:ln>
        </p:spPr>
      </p:pic>
      <p:pic>
        <p:nvPicPr>
          <p:cNvPr id="8" name="Google Shape;698;g2c78a338547_9_456" descr="Chat bubble outline">
            <a:extLst>
              <a:ext uri="{FF2B5EF4-FFF2-40B4-BE49-F238E27FC236}">
                <a16:creationId xmlns:a16="http://schemas.microsoft.com/office/drawing/2014/main" id="{15066BAE-BC34-5891-4C33-6283F04FED52}"/>
              </a:ext>
            </a:extLst>
          </p:cNvPr>
          <p:cNvPicPr preferRelativeResize="0"/>
          <p:nvPr/>
        </p:nvPicPr>
        <p:blipFill rotWithShape="1">
          <a:blip r:embed="rId5">
            <a:alphaModFix/>
          </a:blip>
          <a:srcRect/>
          <a:stretch/>
        </p:blipFill>
        <p:spPr>
          <a:xfrm>
            <a:off x="6708761" y="2908428"/>
            <a:ext cx="606225" cy="606225"/>
          </a:xfrm>
          <a:prstGeom prst="rect">
            <a:avLst/>
          </a:prstGeom>
          <a:noFill/>
          <a:ln>
            <a:noFill/>
          </a:ln>
        </p:spPr>
      </p:pic>
      <p:pic>
        <p:nvPicPr>
          <p:cNvPr id="9" name="Google Shape;699;g2c78a338547_9_456" descr="Share outline">
            <a:extLst>
              <a:ext uri="{FF2B5EF4-FFF2-40B4-BE49-F238E27FC236}">
                <a16:creationId xmlns:a16="http://schemas.microsoft.com/office/drawing/2014/main" id="{3847ADC5-6BF7-A998-D8AB-59DC17176F3B}"/>
              </a:ext>
            </a:extLst>
          </p:cNvPr>
          <p:cNvPicPr preferRelativeResize="0"/>
          <p:nvPr/>
        </p:nvPicPr>
        <p:blipFill rotWithShape="1">
          <a:blip r:embed="rId6">
            <a:alphaModFix/>
          </a:blip>
          <a:srcRect/>
          <a:stretch/>
        </p:blipFill>
        <p:spPr>
          <a:xfrm>
            <a:off x="10558200" y="2893115"/>
            <a:ext cx="606224" cy="606224"/>
          </a:xfrm>
          <a:prstGeom prst="rect">
            <a:avLst/>
          </a:prstGeom>
          <a:noFill/>
          <a:ln>
            <a:noFill/>
          </a:ln>
        </p:spPr>
      </p:pic>
      <p:pic>
        <p:nvPicPr>
          <p:cNvPr id="10" name="Google Shape;700;g2c78a338547_9_456" descr="Employee badge outline">
            <a:extLst>
              <a:ext uri="{FF2B5EF4-FFF2-40B4-BE49-F238E27FC236}">
                <a16:creationId xmlns:a16="http://schemas.microsoft.com/office/drawing/2014/main" id="{829D3F9A-8ABA-24FF-5AB4-54AE2CB988B6}"/>
              </a:ext>
            </a:extLst>
          </p:cNvPr>
          <p:cNvPicPr preferRelativeResize="0"/>
          <p:nvPr/>
        </p:nvPicPr>
        <p:blipFill rotWithShape="1">
          <a:blip r:embed="rId7">
            <a:alphaModFix/>
          </a:blip>
          <a:srcRect/>
          <a:stretch/>
        </p:blipFill>
        <p:spPr>
          <a:xfrm>
            <a:off x="8713104" y="2890167"/>
            <a:ext cx="486666" cy="486666"/>
          </a:xfrm>
          <a:prstGeom prst="rect">
            <a:avLst/>
          </a:prstGeom>
          <a:noFill/>
          <a:ln>
            <a:noFill/>
          </a:ln>
        </p:spPr>
      </p:pic>
      <p:grpSp>
        <p:nvGrpSpPr>
          <p:cNvPr id="11" name="Google Shape;701;g2c78a338547_9_456">
            <a:extLst>
              <a:ext uri="{FF2B5EF4-FFF2-40B4-BE49-F238E27FC236}">
                <a16:creationId xmlns:a16="http://schemas.microsoft.com/office/drawing/2014/main" id="{D41C1417-2BF1-1434-756A-0F75B192670C}"/>
              </a:ext>
            </a:extLst>
          </p:cNvPr>
          <p:cNvGrpSpPr/>
          <p:nvPr/>
        </p:nvGrpSpPr>
        <p:grpSpPr>
          <a:xfrm>
            <a:off x="-42407" y="1345729"/>
            <a:ext cx="11922171" cy="5516974"/>
            <a:chOff x="-802208" y="1051557"/>
            <a:chExt cx="13331287" cy="6169039"/>
          </a:xfrm>
        </p:grpSpPr>
        <p:grpSp>
          <p:nvGrpSpPr>
            <p:cNvPr id="12" name="Google Shape;702;g2c78a338547_9_456">
              <a:extLst>
                <a:ext uri="{FF2B5EF4-FFF2-40B4-BE49-F238E27FC236}">
                  <a16:creationId xmlns:a16="http://schemas.microsoft.com/office/drawing/2014/main" id="{C8CDF09E-71A5-7DD6-94AC-BEB78609FCDD}"/>
                </a:ext>
              </a:extLst>
            </p:cNvPr>
            <p:cNvGrpSpPr/>
            <p:nvPr/>
          </p:nvGrpSpPr>
          <p:grpSpPr>
            <a:xfrm>
              <a:off x="-156198" y="2222909"/>
              <a:ext cx="11745613" cy="4223365"/>
              <a:chOff x="-143538" y="2248952"/>
              <a:chExt cx="11745613" cy="4223365"/>
            </a:xfrm>
          </p:grpSpPr>
          <p:cxnSp>
            <p:nvCxnSpPr>
              <p:cNvPr id="38" name="Google Shape;703;g2c78a338547_9_456">
                <a:extLst>
                  <a:ext uri="{FF2B5EF4-FFF2-40B4-BE49-F238E27FC236}">
                    <a16:creationId xmlns:a16="http://schemas.microsoft.com/office/drawing/2014/main" id="{F5F744B2-732E-F1A1-290F-E8D843AE0DFB}"/>
                  </a:ext>
                </a:extLst>
              </p:cNvPr>
              <p:cNvCxnSpPr/>
              <p:nvPr/>
            </p:nvCxnSpPr>
            <p:spPr>
              <a:xfrm>
                <a:off x="529336" y="4464898"/>
                <a:ext cx="0" cy="630900"/>
              </a:xfrm>
              <a:prstGeom prst="straightConnector1">
                <a:avLst/>
              </a:prstGeom>
              <a:noFill/>
              <a:ln w="38100" cap="flat" cmpd="sng">
                <a:solidFill>
                  <a:schemeClr val="lt1"/>
                </a:solidFill>
                <a:prstDash val="solid"/>
                <a:miter lim="800000"/>
                <a:headEnd type="oval" w="med" len="med"/>
                <a:tailEnd type="oval" w="med" len="med"/>
              </a:ln>
            </p:spPr>
          </p:cxnSp>
          <p:sp>
            <p:nvSpPr>
              <p:cNvPr id="39" name="Google Shape;704;g2c78a338547_9_456">
                <a:extLst>
                  <a:ext uri="{FF2B5EF4-FFF2-40B4-BE49-F238E27FC236}">
                    <a16:creationId xmlns:a16="http://schemas.microsoft.com/office/drawing/2014/main" id="{502566B7-9B03-C3EF-4E5B-52C263469625}"/>
                  </a:ext>
                </a:extLst>
              </p:cNvPr>
              <p:cNvSpPr txBox="1"/>
              <p:nvPr/>
            </p:nvSpPr>
            <p:spPr>
              <a:xfrm>
                <a:off x="-143538" y="5130164"/>
                <a:ext cx="1984322" cy="1342153"/>
              </a:xfrm>
              <a:prstGeom prst="rect">
                <a:avLst/>
              </a:prstGeom>
              <a:noFill/>
              <a:ln>
                <a:noFill/>
              </a:ln>
            </p:spPr>
            <p:txBody>
              <a:bodyPr spcFirstLastPara="1" wrap="square" lIns="91425" tIns="45700" rIns="91425" bIns="45700" anchor="t" anchorCtr="0">
                <a:spAutoFit/>
              </a:bodyPr>
              <a:lstStyle/>
              <a:p>
                <a:r>
                  <a:rPr lang="en-MY" sz="1200" dirty="0">
                    <a:solidFill>
                      <a:schemeClr val="bg1"/>
                    </a:solidFill>
                    <a:latin typeface="Arial" panose="020B0604020202020204" pitchFamily="34" charset="0"/>
                    <a:ea typeface="Helvetica Neue" panose="02000503000000020004" pitchFamily="2" charset="0"/>
                    <a:cs typeface="Arial" panose="020B0604020202020204" pitchFamily="34" charset="0"/>
                  </a:rPr>
                  <a:t>Applicant gets a queue ticket based on the type of registration (New, office mistake, modification, renewal or reprint lost)</a:t>
                </a:r>
              </a:p>
            </p:txBody>
          </p:sp>
          <p:cxnSp>
            <p:nvCxnSpPr>
              <p:cNvPr id="49" name="Google Shape;703;g2c78a338547_9_456">
                <a:extLst>
                  <a:ext uri="{FF2B5EF4-FFF2-40B4-BE49-F238E27FC236}">
                    <a16:creationId xmlns:a16="http://schemas.microsoft.com/office/drawing/2014/main" id="{985D4DAB-AF71-B930-4D4B-0BF64492B090}"/>
                  </a:ext>
                </a:extLst>
              </p:cNvPr>
              <p:cNvCxnSpPr>
                <a:cxnSpLocks/>
                <a:stCxn id="51" idx="2"/>
              </p:cNvCxnSpPr>
              <p:nvPr/>
            </p:nvCxnSpPr>
            <p:spPr>
              <a:xfrm>
                <a:off x="11602073" y="2248952"/>
                <a:ext cx="2" cy="725631"/>
              </a:xfrm>
              <a:prstGeom prst="straightConnector1">
                <a:avLst/>
              </a:prstGeom>
              <a:noFill/>
              <a:ln w="38100" cap="flat" cmpd="sng">
                <a:solidFill>
                  <a:schemeClr val="lt1"/>
                </a:solidFill>
                <a:prstDash val="solid"/>
                <a:miter lim="800000"/>
                <a:headEnd type="oval" w="med" len="med"/>
                <a:tailEnd type="oval" w="med" len="med"/>
              </a:ln>
            </p:spPr>
          </p:cxnSp>
        </p:grpSp>
        <p:grpSp>
          <p:nvGrpSpPr>
            <p:cNvPr id="13" name="Google Shape;705;g2c78a338547_9_456">
              <a:extLst>
                <a:ext uri="{FF2B5EF4-FFF2-40B4-BE49-F238E27FC236}">
                  <a16:creationId xmlns:a16="http://schemas.microsoft.com/office/drawing/2014/main" id="{D15AE037-0446-E426-59A0-247EADB5D412}"/>
                </a:ext>
              </a:extLst>
            </p:cNvPr>
            <p:cNvGrpSpPr/>
            <p:nvPr/>
          </p:nvGrpSpPr>
          <p:grpSpPr>
            <a:xfrm>
              <a:off x="2253155" y="1051557"/>
              <a:ext cx="3939600" cy="1171353"/>
              <a:chOff x="2273049" y="1008152"/>
              <a:chExt cx="3939600" cy="1171353"/>
            </a:xfrm>
          </p:grpSpPr>
          <p:cxnSp>
            <p:nvCxnSpPr>
              <p:cNvPr id="36" name="Google Shape;706;g2c78a338547_9_456">
                <a:extLst>
                  <a:ext uri="{FF2B5EF4-FFF2-40B4-BE49-F238E27FC236}">
                    <a16:creationId xmlns:a16="http://schemas.microsoft.com/office/drawing/2014/main" id="{AC3E42F1-178D-4FFD-EA1A-D3DBDB818A5F}"/>
                  </a:ext>
                </a:extLst>
              </p:cNvPr>
              <p:cNvCxnSpPr/>
              <p:nvPr/>
            </p:nvCxnSpPr>
            <p:spPr>
              <a:xfrm>
                <a:off x="2738097" y="1144505"/>
                <a:ext cx="0" cy="1035000"/>
              </a:xfrm>
              <a:prstGeom prst="straightConnector1">
                <a:avLst/>
              </a:prstGeom>
              <a:noFill/>
              <a:ln w="38100" cap="flat" cmpd="sng">
                <a:solidFill>
                  <a:schemeClr val="lt1"/>
                </a:solidFill>
                <a:prstDash val="solid"/>
                <a:miter lim="800000"/>
                <a:headEnd type="oval" w="med" len="med"/>
                <a:tailEnd type="oval" w="med" len="med"/>
              </a:ln>
            </p:spPr>
          </p:cxnSp>
          <p:sp>
            <p:nvSpPr>
              <p:cNvPr id="37" name="Google Shape;707;g2c78a338547_9_456">
                <a:extLst>
                  <a:ext uri="{FF2B5EF4-FFF2-40B4-BE49-F238E27FC236}">
                    <a16:creationId xmlns:a16="http://schemas.microsoft.com/office/drawing/2014/main" id="{0BFBA6E6-27CD-404C-FFCA-FB5926FF9315}"/>
                  </a:ext>
                </a:extLst>
              </p:cNvPr>
              <p:cNvSpPr txBox="1"/>
              <p:nvPr/>
            </p:nvSpPr>
            <p:spPr>
              <a:xfrm>
                <a:off x="2273049" y="1008152"/>
                <a:ext cx="3939600" cy="516185"/>
              </a:xfrm>
              <a:prstGeom prst="rect">
                <a:avLst/>
              </a:prstGeom>
              <a:noFill/>
              <a:ln>
                <a:noFill/>
              </a:ln>
            </p:spPr>
            <p:txBody>
              <a:bodyPr spcFirstLastPara="1" wrap="square" lIns="91425" tIns="45700" rIns="91425" bIns="45700" anchor="t" anchorCtr="0">
                <a:spAutoFit/>
              </a:bodyPr>
              <a:lstStyle/>
              <a:p>
                <a:pPr marL="571500" lvl="1" indent="-285750">
                  <a:buClr>
                    <a:srgbClr val="FFFFFF"/>
                  </a:buClr>
                  <a:buSzPts val="1800"/>
                  <a:buFont typeface="Arial"/>
                  <a:buChar char="•"/>
                </a:pPr>
                <a:r>
                  <a:rPr lang="en-MY" sz="1200" dirty="0">
                    <a:solidFill>
                      <a:schemeClr val="bg1"/>
                    </a:solidFill>
                    <a:latin typeface="Arial" panose="020B0604020202020204" pitchFamily="34" charset="0"/>
                    <a:ea typeface="Helvetica Neue" panose="02000503000000020004" pitchFamily="2" charset="0"/>
                    <a:cs typeface="Arial" panose="020B0604020202020204" pitchFamily="34" charset="0"/>
                  </a:rPr>
                  <a:t>The Applicants fill the application form or NIRA officer assists if they can’t fill  </a:t>
                </a:r>
              </a:p>
            </p:txBody>
          </p:sp>
        </p:grpSp>
        <p:grpSp>
          <p:nvGrpSpPr>
            <p:cNvPr id="14" name="Google Shape;708;g2c78a338547_9_456">
              <a:extLst>
                <a:ext uri="{FF2B5EF4-FFF2-40B4-BE49-F238E27FC236}">
                  <a16:creationId xmlns:a16="http://schemas.microsoft.com/office/drawing/2014/main" id="{67BB87A6-7BBB-975E-4A18-B71C758C6320}"/>
                </a:ext>
              </a:extLst>
            </p:cNvPr>
            <p:cNvGrpSpPr/>
            <p:nvPr/>
          </p:nvGrpSpPr>
          <p:grpSpPr>
            <a:xfrm>
              <a:off x="3984469" y="4619990"/>
              <a:ext cx="2995800" cy="2600606"/>
              <a:chOff x="-28245" y="4632883"/>
              <a:chExt cx="2995800" cy="2600606"/>
            </a:xfrm>
          </p:grpSpPr>
          <p:cxnSp>
            <p:nvCxnSpPr>
              <p:cNvPr id="34" name="Google Shape;709;g2c78a338547_9_456">
                <a:extLst>
                  <a:ext uri="{FF2B5EF4-FFF2-40B4-BE49-F238E27FC236}">
                    <a16:creationId xmlns:a16="http://schemas.microsoft.com/office/drawing/2014/main" id="{9B262477-6735-0A85-CF70-FCED625C9800}"/>
                  </a:ext>
                </a:extLst>
              </p:cNvPr>
              <p:cNvCxnSpPr/>
              <p:nvPr/>
            </p:nvCxnSpPr>
            <p:spPr>
              <a:xfrm>
                <a:off x="835296" y="4632883"/>
                <a:ext cx="0" cy="928200"/>
              </a:xfrm>
              <a:prstGeom prst="straightConnector1">
                <a:avLst/>
              </a:prstGeom>
              <a:noFill/>
              <a:ln w="38100" cap="flat" cmpd="sng">
                <a:solidFill>
                  <a:schemeClr val="lt1"/>
                </a:solidFill>
                <a:prstDash val="solid"/>
                <a:miter lim="800000"/>
                <a:headEnd type="oval" w="med" len="med"/>
                <a:tailEnd type="oval" w="med" len="med"/>
              </a:ln>
            </p:spPr>
          </p:cxnSp>
          <p:sp>
            <p:nvSpPr>
              <p:cNvPr id="35" name="Google Shape;710;g2c78a338547_9_456">
                <a:extLst>
                  <a:ext uri="{FF2B5EF4-FFF2-40B4-BE49-F238E27FC236}">
                    <a16:creationId xmlns:a16="http://schemas.microsoft.com/office/drawing/2014/main" id="{742213DB-34FB-6D31-D971-53B37738BBEB}"/>
                  </a:ext>
                </a:extLst>
              </p:cNvPr>
              <p:cNvSpPr txBox="1"/>
              <p:nvPr/>
            </p:nvSpPr>
            <p:spPr>
              <a:xfrm>
                <a:off x="-28245" y="5478352"/>
                <a:ext cx="2995800" cy="1755137"/>
              </a:xfrm>
              <a:prstGeom prst="rect">
                <a:avLst/>
              </a:prstGeom>
              <a:noFill/>
              <a:ln>
                <a:noFill/>
              </a:ln>
            </p:spPr>
            <p:txBody>
              <a:bodyPr spcFirstLastPara="1" wrap="square" lIns="91425" tIns="45700" rIns="91425" bIns="45700" anchor="t" anchorCtr="0">
                <a:spAutoFit/>
              </a:bodyPr>
              <a:lstStyle/>
              <a:p>
                <a:endParaRPr lang="en-MY" sz="1200" b="1" dirty="0">
                  <a:solidFill>
                    <a:schemeClr val="bg1"/>
                  </a:solidFill>
                  <a:latin typeface="Arial" panose="020B0604020202020204" pitchFamily="34" charset="0"/>
                  <a:ea typeface="Helvetica Neue" panose="02000503000000020004" pitchFamily="2" charset="0"/>
                  <a:cs typeface="Arial" panose="020B0604020202020204" pitchFamily="34" charset="0"/>
                </a:endParaRPr>
              </a:p>
              <a:p>
                <a:r>
                  <a:rPr lang="en-MY" sz="1200" dirty="0">
                    <a:solidFill>
                      <a:schemeClr val="bg1"/>
                    </a:solidFill>
                    <a:latin typeface="Arial" panose="020B0604020202020204" pitchFamily="34" charset="0"/>
                    <a:ea typeface="Helvetica Neue" panose="02000503000000020004" pitchFamily="2" charset="0"/>
                    <a:cs typeface="Arial" panose="020B0604020202020204" pitchFamily="34" charset="0"/>
                  </a:rPr>
                  <a:t>•⁠  An officers verifies the supporting documents submitted by the applicant </a:t>
                </a:r>
              </a:p>
              <a:p>
                <a:r>
                  <a:rPr lang="en-MY" sz="1200" dirty="0">
                    <a:solidFill>
                      <a:schemeClr val="bg1"/>
                    </a:solidFill>
                    <a:latin typeface="Arial" panose="020B0604020202020204" pitchFamily="34" charset="0"/>
                    <a:ea typeface="Helvetica Neue" panose="02000503000000020004" pitchFamily="2" charset="0"/>
                    <a:cs typeface="Arial" panose="020B0604020202020204" pitchFamily="34" charset="0"/>
                  </a:rPr>
                  <a:t>•⁠  ⁠﻿﻿Asks the applicant some questions to ensure the accuracy of the data and the validity of the supporting documents</a:t>
                </a:r>
              </a:p>
            </p:txBody>
          </p:sp>
        </p:grpSp>
        <p:grpSp>
          <p:nvGrpSpPr>
            <p:cNvPr id="15" name="Google Shape;711;g2c78a338547_9_456">
              <a:extLst>
                <a:ext uri="{FF2B5EF4-FFF2-40B4-BE49-F238E27FC236}">
                  <a16:creationId xmlns:a16="http://schemas.microsoft.com/office/drawing/2014/main" id="{DD409B36-0DA6-846D-D01D-312D04437591}"/>
                </a:ext>
              </a:extLst>
            </p:cNvPr>
            <p:cNvGrpSpPr/>
            <p:nvPr/>
          </p:nvGrpSpPr>
          <p:grpSpPr>
            <a:xfrm>
              <a:off x="6657697" y="1057482"/>
              <a:ext cx="2574024" cy="1416837"/>
              <a:chOff x="6619597" y="1042893"/>
              <a:chExt cx="2574024" cy="1416837"/>
            </a:xfrm>
          </p:grpSpPr>
          <p:cxnSp>
            <p:nvCxnSpPr>
              <p:cNvPr id="32" name="Google Shape;712;g2c78a338547_9_456">
                <a:extLst>
                  <a:ext uri="{FF2B5EF4-FFF2-40B4-BE49-F238E27FC236}">
                    <a16:creationId xmlns:a16="http://schemas.microsoft.com/office/drawing/2014/main" id="{9ECBE9C3-6E0F-032A-9EBE-96498BBD7B1E}"/>
                  </a:ext>
                </a:extLst>
              </p:cNvPr>
              <p:cNvCxnSpPr>
                <a:cxnSpLocks/>
                <a:endCxn id="20" idx="5"/>
              </p:cNvCxnSpPr>
              <p:nvPr/>
            </p:nvCxnSpPr>
            <p:spPr>
              <a:xfrm flipH="1">
                <a:off x="7076489" y="1172083"/>
                <a:ext cx="5656" cy="1287647"/>
              </a:xfrm>
              <a:prstGeom prst="straightConnector1">
                <a:avLst/>
              </a:prstGeom>
              <a:noFill/>
              <a:ln w="38100" cap="flat" cmpd="sng">
                <a:solidFill>
                  <a:schemeClr val="lt1"/>
                </a:solidFill>
                <a:prstDash val="solid"/>
                <a:miter lim="800000"/>
                <a:headEnd type="oval" w="med" len="med"/>
                <a:tailEnd type="oval" w="med" len="med"/>
              </a:ln>
            </p:spPr>
          </p:cxnSp>
          <p:sp>
            <p:nvSpPr>
              <p:cNvPr id="33" name="Google Shape;713;g2c78a338547_9_456">
                <a:extLst>
                  <a:ext uri="{FF2B5EF4-FFF2-40B4-BE49-F238E27FC236}">
                    <a16:creationId xmlns:a16="http://schemas.microsoft.com/office/drawing/2014/main" id="{D49A7113-731A-B28E-54FC-5AEB3E7CDF1B}"/>
                  </a:ext>
                </a:extLst>
              </p:cNvPr>
              <p:cNvSpPr txBox="1"/>
              <p:nvPr/>
            </p:nvSpPr>
            <p:spPr>
              <a:xfrm>
                <a:off x="6619597" y="1042893"/>
                <a:ext cx="2574024" cy="1135661"/>
              </a:xfrm>
              <a:prstGeom prst="rect">
                <a:avLst/>
              </a:prstGeom>
              <a:noFill/>
              <a:ln>
                <a:noFill/>
              </a:ln>
            </p:spPr>
            <p:txBody>
              <a:bodyPr spcFirstLastPara="1" wrap="square" lIns="91425" tIns="45700" rIns="91425" bIns="45700" anchor="t" anchorCtr="0">
                <a:spAutoFit/>
              </a:bodyPr>
              <a:lstStyle/>
              <a:p>
                <a:pPr marL="571500" lvl="1" indent="-285750">
                  <a:buClr>
                    <a:srgbClr val="FFFFFF"/>
                  </a:buClr>
                  <a:buSzPts val="1800"/>
                  <a:buFont typeface="Arial"/>
                  <a:buChar char="•"/>
                </a:pPr>
                <a:r>
                  <a:rPr lang="en-US" sz="1200" dirty="0">
                    <a:solidFill>
                      <a:schemeClr val="bg1"/>
                    </a:solidFill>
                    <a:effectLst/>
                    <a:latin typeface="Arial" panose="020B0604020202020204" pitchFamily="34" charset="0"/>
                    <a:ea typeface="Helvetica Neue" panose="02000503000000020004" pitchFamily="2" charset="0"/>
                    <a:cs typeface="Arial" panose="020B0604020202020204" pitchFamily="34" charset="0"/>
                  </a:rPr>
                  <a:t>Applicants' Biographic data is entered, and biometrics is captured by the registration officer</a:t>
                </a:r>
              </a:p>
            </p:txBody>
          </p:sp>
        </p:grpSp>
        <p:grpSp>
          <p:nvGrpSpPr>
            <p:cNvPr id="16" name="Google Shape;714;g2c78a338547_9_456">
              <a:extLst>
                <a:ext uri="{FF2B5EF4-FFF2-40B4-BE49-F238E27FC236}">
                  <a16:creationId xmlns:a16="http://schemas.microsoft.com/office/drawing/2014/main" id="{70A9C02B-9D1F-E361-364F-3B37D7119D00}"/>
                </a:ext>
              </a:extLst>
            </p:cNvPr>
            <p:cNvGrpSpPr/>
            <p:nvPr/>
          </p:nvGrpSpPr>
          <p:grpSpPr>
            <a:xfrm>
              <a:off x="6927516" y="4240371"/>
              <a:ext cx="2995800" cy="1598570"/>
              <a:chOff x="447742" y="3834200"/>
              <a:chExt cx="2995800" cy="1598570"/>
            </a:xfrm>
          </p:grpSpPr>
          <p:cxnSp>
            <p:nvCxnSpPr>
              <p:cNvPr id="30" name="Google Shape;715;g2c78a338547_9_456">
                <a:extLst>
                  <a:ext uri="{FF2B5EF4-FFF2-40B4-BE49-F238E27FC236}">
                    <a16:creationId xmlns:a16="http://schemas.microsoft.com/office/drawing/2014/main" id="{C9A9B6E5-F1A5-EF8A-D8FF-624046C63BE6}"/>
                  </a:ext>
                </a:extLst>
              </p:cNvPr>
              <p:cNvCxnSpPr>
                <a:cxnSpLocks/>
              </p:cNvCxnSpPr>
              <p:nvPr/>
            </p:nvCxnSpPr>
            <p:spPr>
              <a:xfrm>
                <a:off x="2222214" y="3834200"/>
                <a:ext cx="23776" cy="411370"/>
              </a:xfrm>
              <a:prstGeom prst="straightConnector1">
                <a:avLst/>
              </a:prstGeom>
              <a:noFill/>
              <a:ln w="38100" cap="flat" cmpd="sng">
                <a:solidFill>
                  <a:schemeClr val="lt1"/>
                </a:solidFill>
                <a:prstDash val="solid"/>
                <a:miter lim="800000"/>
                <a:headEnd type="oval" w="med" len="med"/>
                <a:tailEnd type="oval" w="med" len="med"/>
              </a:ln>
            </p:spPr>
          </p:cxnSp>
          <p:sp>
            <p:nvSpPr>
              <p:cNvPr id="31" name="Google Shape;716;g2c78a338547_9_456">
                <a:extLst>
                  <a:ext uri="{FF2B5EF4-FFF2-40B4-BE49-F238E27FC236}">
                    <a16:creationId xmlns:a16="http://schemas.microsoft.com/office/drawing/2014/main" id="{2BE90A92-95F7-BE73-CCEB-73452E077A26}"/>
                  </a:ext>
                </a:extLst>
              </p:cNvPr>
              <p:cNvSpPr txBox="1"/>
              <p:nvPr/>
            </p:nvSpPr>
            <p:spPr>
              <a:xfrm>
                <a:off x="447742" y="4297109"/>
                <a:ext cx="2995800" cy="1135661"/>
              </a:xfrm>
              <a:prstGeom prst="rect">
                <a:avLst/>
              </a:prstGeom>
              <a:noFill/>
              <a:ln>
                <a:noFill/>
              </a:ln>
            </p:spPr>
            <p:txBody>
              <a:bodyPr spcFirstLastPara="1" wrap="square" lIns="91425" tIns="45700" rIns="91425" bIns="45700" anchor="t" anchorCtr="0">
                <a:spAutoFit/>
              </a:bodyPr>
              <a:lstStyle/>
              <a:p>
                <a:pPr marL="571500" lvl="1" indent="-285750">
                  <a:buClr>
                    <a:srgbClr val="FFFFFF"/>
                  </a:buClr>
                  <a:buSzPts val="1800"/>
                  <a:buFont typeface="Arial"/>
                  <a:buChar char="•"/>
                </a:pPr>
                <a:r>
                  <a:rPr lang="en-US" sz="1200" dirty="0">
                    <a:solidFill>
                      <a:srgbClr val="FFFFFF"/>
                    </a:solidFill>
                    <a:latin typeface="Arial" panose="020B0604020202020204" pitchFamily="34" charset="0"/>
                    <a:ea typeface="Arial"/>
                    <a:cs typeface="Arial" panose="020B0604020202020204" pitchFamily="34" charset="0"/>
                    <a:sym typeface="Arial"/>
                  </a:rPr>
                  <a:t>The applicant checks his/her personal information and signs a consent that declares the correctness of the data.</a:t>
                </a:r>
              </a:p>
            </p:txBody>
          </p:sp>
        </p:grpSp>
        <p:grpSp>
          <p:nvGrpSpPr>
            <p:cNvPr id="17" name="Google Shape;717;g2c78a338547_9_456">
              <a:extLst>
                <a:ext uri="{FF2B5EF4-FFF2-40B4-BE49-F238E27FC236}">
                  <a16:creationId xmlns:a16="http://schemas.microsoft.com/office/drawing/2014/main" id="{C57AF744-930D-204E-66E9-0556E70DF859}"/>
                </a:ext>
              </a:extLst>
            </p:cNvPr>
            <p:cNvGrpSpPr/>
            <p:nvPr/>
          </p:nvGrpSpPr>
          <p:grpSpPr>
            <a:xfrm>
              <a:off x="-802208" y="2072587"/>
              <a:ext cx="13331287" cy="2743201"/>
              <a:chOff x="-497406" y="396573"/>
              <a:chExt cx="13331287" cy="2743201"/>
            </a:xfrm>
          </p:grpSpPr>
          <p:sp>
            <p:nvSpPr>
              <p:cNvPr id="18" name="Google Shape;718;g2c78a338547_9_456">
                <a:extLst>
                  <a:ext uri="{FF2B5EF4-FFF2-40B4-BE49-F238E27FC236}">
                    <a16:creationId xmlns:a16="http://schemas.microsoft.com/office/drawing/2014/main" id="{0A6BEA1A-524B-89BB-C5CE-33F409036750}"/>
                  </a:ext>
                </a:extLst>
              </p:cNvPr>
              <p:cNvSpPr/>
              <p:nvPr/>
            </p:nvSpPr>
            <p:spPr>
              <a:xfrm>
                <a:off x="10893781" y="823341"/>
                <a:ext cx="1940100" cy="1939500"/>
              </a:xfrm>
              <a:prstGeom prst="ellipse">
                <a:avLst/>
              </a:prstGeom>
              <a:gradFill>
                <a:gsLst>
                  <a:gs pos="0">
                    <a:srgbClr val="296178"/>
                  </a:gs>
                  <a:gs pos="50000">
                    <a:srgbClr val="6AB0CC"/>
                  </a:gs>
                  <a:gs pos="100000">
                    <a:srgbClr val="296178"/>
                  </a:gs>
                </a:gsLst>
                <a:lin ang="5400012" scaled="0"/>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a:solidFill>
                    <a:srgbClr val="000000"/>
                  </a:solidFill>
                  <a:latin typeface="Arial" panose="020B0604020202020204" pitchFamily="34" charset="0"/>
                  <a:ea typeface="Arial"/>
                  <a:cs typeface="Arial" panose="020B0604020202020204" pitchFamily="34" charset="0"/>
                  <a:sym typeface="Arial"/>
                </a:endParaRPr>
              </a:p>
            </p:txBody>
          </p:sp>
          <p:sp>
            <p:nvSpPr>
              <p:cNvPr id="19" name="Google Shape;719;g2c78a338547_9_456">
                <a:extLst>
                  <a:ext uri="{FF2B5EF4-FFF2-40B4-BE49-F238E27FC236}">
                    <a16:creationId xmlns:a16="http://schemas.microsoft.com/office/drawing/2014/main" id="{CC155D0F-B3DD-1BFE-9CF4-255AE8541483}"/>
                  </a:ext>
                </a:extLst>
              </p:cNvPr>
              <p:cNvSpPr/>
              <p:nvPr/>
            </p:nvSpPr>
            <p:spPr>
              <a:xfrm rot="2953253">
                <a:off x="8682169" y="798305"/>
                <a:ext cx="1939693" cy="1939693"/>
              </a:xfrm>
              <a:prstGeom prst="teardrop">
                <a:avLst>
                  <a:gd name="adj" fmla="val 100000"/>
                </a:avLst>
              </a:prstGeom>
              <a:gradFill>
                <a:gsLst>
                  <a:gs pos="0">
                    <a:srgbClr val="296178"/>
                  </a:gs>
                  <a:gs pos="50000">
                    <a:srgbClr val="6AB0CC"/>
                  </a:gs>
                  <a:gs pos="100000">
                    <a:srgbClr val="296178"/>
                  </a:gs>
                </a:gsLst>
                <a:lin ang="5400012" scaled="0"/>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a:solidFill>
                    <a:srgbClr val="000000"/>
                  </a:solidFill>
                  <a:latin typeface="Arial" panose="020B0604020202020204" pitchFamily="34" charset="0"/>
                  <a:ea typeface="Arial"/>
                  <a:cs typeface="Arial" panose="020B0604020202020204" pitchFamily="34" charset="0"/>
                  <a:sym typeface="Arial"/>
                </a:endParaRPr>
              </a:p>
            </p:txBody>
          </p:sp>
          <p:sp>
            <p:nvSpPr>
              <p:cNvPr id="20" name="Google Shape;720;g2c78a338547_9_456">
                <a:extLst>
                  <a:ext uri="{FF2B5EF4-FFF2-40B4-BE49-F238E27FC236}">
                    <a16:creationId xmlns:a16="http://schemas.microsoft.com/office/drawing/2014/main" id="{EA25C8B1-26F9-8A02-A23A-AD29FFFA2DAE}"/>
                  </a:ext>
                </a:extLst>
              </p:cNvPr>
              <p:cNvSpPr/>
              <p:nvPr/>
            </p:nvSpPr>
            <p:spPr>
              <a:xfrm rot="2700000">
                <a:off x="6449524" y="798305"/>
                <a:ext cx="1939735" cy="1939735"/>
              </a:xfrm>
              <a:prstGeom prst="teardrop">
                <a:avLst>
                  <a:gd name="adj" fmla="val 100000"/>
                </a:avLst>
              </a:prstGeom>
              <a:gradFill>
                <a:gsLst>
                  <a:gs pos="0">
                    <a:srgbClr val="296178"/>
                  </a:gs>
                  <a:gs pos="50000">
                    <a:srgbClr val="6AB0CC"/>
                  </a:gs>
                  <a:gs pos="100000">
                    <a:srgbClr val="296178"/>
                  </a:gs>
                </a:gsLst>
                <a:lin ang="5400012" scaled="0"/>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dirty="0">
                  <a:solidFill>
                    <a:srgbClr val="000000"/>
                  </a:solidFill>
                  <a:latin typeface="Arial" panose="020B0604020202020204" pitchFamily="34" charset="0"/>
                  <a:ea typeface="Arial"/>
                  <a:cs typeface="Arial" panose="020B0604020202020204" pitchFamily="34" charset="0"/>
                  <a:sym typeface="Arial"/>
                </a:endParaRPr>
              </a:p>
            </p:txBody>
          </p:sp>
          <p:sp>
            <p:nvSpPr>
              <p:cNvPr id="21" name="Google Shape;721;g2c78a338547_9_456">
                <a:extLst>
                  <a:ext uri="{FF2B5EF4-FFF2-40B4-BE49-F238E27FC236}">
                    <a16:creationId xmlns:a16="http://schemas.microsoft.com/office/drawing/2014/main" id="{B93848C5-3B06-5582-0AF8-D3BB7BBC3C80}"/>
                  </a:ext>
                </a:extLst>
              </p:cNvPr>
              <p:cNvSpPr/>
              <p:nvPr/>
            </p:nvSpPr>
            <p:spPr>
              <a:xfrm rot="2700000">
                <a:off x="4227907" y="798305"/>
                <a:ext cx="1939735" cy="1939735"/>
              </a:xfrm>
              <a:prstGeom prst="teardrop">
                <a:avLst>
                  <a:gd name="adj" fmla="val 100000"/>
                </a:avLst>
              </a:prstGeom>
              <a:gradFill>
                <a:gsLst>
                  <a:gs pos="0">
                    <a:srgbClr val="296178"/>
                  </a:gs>
                  <a:gs pos="50000">
                    <a:srgbClr val="6AB0CC"/>
                  </a:gs>
                  <a:gs pos="100000">
                    <a:srgbClr val="296178"/>
                  </a:gs>
                </a:gsLst>
                <a:lin ang="5400012" scaled="0"/>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a:solidFill>
                    <a:srgbClr val="000000"/>
                  </a:solidFill>
                  <a:latin typeface="Arial" panose="020B0604020202020204" pitchFamily="34" charset="0"/>
                  <a:ea typeface="Arial"/>
                  <a:cs typeface="Arial" panose="020B0604020202020204" pitchFamily="34" charset="0"/>
                  <a:sym typeface="Arial"/>
                </a:endParaRPr>
              </a:p>
            </p:txBody>
          </p:sp>
          <p:sp>
            <p:nvSpPr>
              <p:cNvPr id="22" name="Google Shape;722;g2c78a338547_9_456">
                <a:extLst>
                  <a:ext uri="{FF2B5EF4-FFF2-40B4-BE49-F238E27FC236}">
                    <a16:creationId xmlns:a16="http://schemas.microsoft.com/office/drawing/2014/main" id="{68B87FFA-04C6-9E8B-E7DA-20E6F6D729FA}"/>
                  </a:ext>
                </a:extLst>
              </p:cNvPr>
              <p:cNvSpPr/>
              <p:nvPr/>
            </p:nvSpPr>
            <p:spPr>
              <a:xfrm rot="2700000">
                <a:off x="2071561" y="798306"/>
                <a:ext cx="1939735" cy="1939735"/>
              </a:xfrm>
              <a:prstGeom prst="teardrop">
                <a:avLst>
                  <a:gd name="adj" fmla="val 100000"/>
                </a:avLst>
              </a:prstGeom>
              <a:gradFill>
                <a:gsLst>
                  <a:gs pos="0">
                    <a:srgbClr val="296178"/>
                  </a:gs>
                  <a:gs pos="50000">
                    <a:srgbClr val="6AB0CC"/>
                  </a:gs>
                  <a:gs pos="100000">
                    <a:srgbClr val="296178"/>
                  </a:gs>
                </a:gsLst>
                <a:lin ang="5400012" scaled="0"/>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a:solidFill>
                    <a:srgbClr val="000000"/>
                  </a:solidFill>
                  <a:latin typeface="Arial" panose="020B0604020202020204" pitchFamily="34" charset="0"/>
                  <a:ea typeface="Arial"/>
                  <a:cs typeface="Arial" panose="020B0604020202020204" pitchFamily="34" charset="0"/>
                  <a:sym typeface="Arial"/>
                </a:endParaRPr>
              </a:p>
            </p:txBody>
          </p:sp>
          <p:sp>
            <p:nvSpPr>
              <p:cNvPr id="23" name="Google Shape;723;g2c78a338547_9_456">
                <a:extLst>
                  <a:ext uri="{FF2B5EF4-FFF2-40B4-BE49-F238E27FC236}">
                    <a16:creationId xmlns:a16="http://schemas.microsoft.com/office/drawing/2014/main" id="{536B5D94-DF33-D4CE-9F9A-546EA8532D53}"/>
                  </a:ext>
                </a:extLst>
              </p:cNvPr>
              <p:cNvSpPr/>
              <p:nvPr/>
            </p:nvSpPr>
            <p:spPr>
              <a:xfrm rot="2700000">
                <a:off x="-95674" y="798306"/>
                <a:ext cx="1939735" cy="1939735"/>
              </a:xfrm>
              <a:prstGeom prst="teardrop">
                <a:avLst>
                  <a:gd name="adj" fmla="val 100000"/>
                </a:avLst>
              </a:prstGeom>
              <a:gradFill>
                <a:gsLst>
                  <a:gs pos="0">
                    <a:srgbClr val="4A89A2"/>
                  </a:gs>
                  <a:gs pos="50000">
                    <a:srgbClr val="6AB0CC"/>
                  </a:gs>
                  <a:gs pos="100000">
                    <a:srgbClr val="296178"/>
                  </a:gs>
                </a:gsLst>
                <a:path path="circle">
                  <a:fillToRect l="50000" t="50000" r="50000" b="50000"/>
                </a:path>
                <a:tileRect/>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a:solidFill>
                    <a:srgbClr val="000000"/>
                  </a:solidFill>
                  <a:latin typeface="Arial" panose="020B0604020202020204" pitchFamily="34" charset="0"/>
                  <a:ea typeface="Arial"/>
                  <a:cs typeface="Arial" panose="020B0604020202020204" pitchFamily="34" charset="0"/>
                  <a:sym typeface="Arial"/>
                </a:endParaRPr>
              </a:p>
            </p:txBody>
          </p:sp>
          <p:sp>
            <p:nvSpPr>
              <p:cNvPr id="24" name="Google Shape;724;g2c78a338547_9_456">
                <a:extLst>
                  <a:ext uri="{FF2B5EF4-FFF2-40B4-BE49-F238E27FC236}">
                    <a16:creationId xmlns:a16="http://schemas.microsoft.com/office/drawing/2014/main" id="{8DDCB208-6329-0959-17CF-114F6EA116D6}"/>
                  </a:ext>
                </a:extLst>
              </p:cNvPr>
              <p:cNvSpPr/>
              <p:nvPr/>
            </p:nvSpPr>
            <p:spPr>
              <a:xfrm>
                <a:off x="2132924" y="863249"/>
                <a:ext cx="1810500" cy="1810200"/>
              </a:xfrm>
              <a:prstGeom prst="ellipse">
                <a:avLst/>
              </a:prstGeom>
              <a:solidFill>
                <a:srgbClr val="FFFFFF">
                  <a:alpha val="88630"/>
                </a:srgbClr>
              </a:solidFill>
              <a:ln>
                <a:noFill/>
              </a:ln>
            </p:spPr>
            <p:txBody>
              <a:bodyPr spcFirstLastPara="1" wrap="square" lIns="91425" tIns="91425" rIns="91425" bIns="91425" anchor="ctr" anchorCtr="0">
                <a:noAutofit/>
              </a:bodyPr>
              <a:lstStyle/>
              <a:p>
                <a:pPr algn="ctr"/>
                <a:r>
                  <a:rPr lang="en-MY" sz="1400" b="1" dirty="0">
                    <a:latin typeface="Barlow" pitchFamily="2" charset="77"/>
                    <a:ea typeface="Helvetica Neue" panose="02000503000000020004" pitchFamily="2" charset="0"/>
                    <a:cs typeface="Arial" panose="020B0604020202020204" pitchFamily="34" charset="0"/>
                  </a:rPr>
                  <a:t>Fill Application Form</a:t>
                </a:r>
                <a:endParaRPr sz="1400" b="1" dirty="0">
                  <a:solidFill>
                    <a:srgbClr val="000000"/>
                  </a:solidFill>
                  <a:latin typeface="Barlow" pitchFamily="2" charset="77"/>
                  <a:ea typeface="Arial"/>
                  <a:cs typeface="Arial" panose="020B0604020202020204" pitchFamily="34" charset="0"/>
                  <a:sym typeface="Arial"/>
                </a:endParaRPr>
              </a:p>
            </p:txBody>
          </p:sp>
          <p:sp>
            <p:nvSpPr>
              <p:cNvPr id="25" name="Google Shape;725;g2c78a338547_9_456">
                <a:extLst>
                  <a:ext uri="{FF2B5EF4-FFF2-40B4-BE49-F238E27FC236}">
                    <a16:creationId xmlns:a16="http://schemas.microsoft.com/office/drawing/2014/main" id="{04803942-51D3-66C9-7A6F-EF16B5A0E245}"/>
                  </a:ext>
                </a:extLst>
              </p:cNvPr>
              <p:cNvSpPr/>
              <p:nvPr/>
            </p:nvSpPr>
            <p:spPr>
              <a:xfrm>
                <a:off x="-35542" y="863248"/>
                <a:ext cx="1810500" cy="1810200"/>
              </a:xfrm>
              <a:prstGeom prst="ellipse">
                <a:avLst/>
              </a:prstGeom>
              <a:solidFill>
                <a:srgbClr val="002060">
                  <a:alpha val="89410"/>
                </a:srgbClr>
              </a:solidFill>
              <a:ln>
                <a:noFill/>
              </a:ln>
            </p:spPr>
            <p:txBody>
              <a:bodyPr spcFirstLastPara="1" wrap="square" lIns="91425" tIns="91425" rIns="91425" bIns="91425" anchor="ctr" anchorCtr="0">
                <a:noAutofit/>
              </a:bodyPr>
              <a:lstStyle/>
              <a:p>
                <a:pPr algn="ctr"/>
                <a:r>
                  <a:rPr lang="en-US" sz="1400" b="1" dirty="0">
                    <a:solidFill>
                      <a:schemeClr val="bg1"/>
                    </a:solidFill>
                    <a:latin typeface="Barlow" pitchFamily="2" charset="77"/>
                    <a:ea typeface="Arial"/>
                    <a:cs typeface="Arial" panose="020B0604020202020204" pitchFamily="34" charset="0"/>
                    <a:sym typeface="Arial"/>
                  </a:rPr>
                  <a:t>Get Queue Ticket</a:t>
                </a:r>
              </a:p>
              <a:p>
                <a:endParaRPr lang="en-US" sz="1400" b="1" dirty="0">
                  <a:solidFill>
                    <a:srgbClr val="000000"/>
                  </a:solidFill>
                  <a:latin typeface="Barlow" pitchFamily="2" charset="77"/>
                  <a:ea typeface="Arial"/>
                  <a:cs typeface="Arial" panose="020B0604020202020204" pitchFamily="34" charset="0"/>
                  <a:sym typeface="Arial"/>
                </a:endParaRPr>
              </a:p>
            </p:txBody>
          </p:sp>
          <p:sp>
            <p:nvSpPr>
              <p:cNvPr id="26" name="Google Shape;726;g2c78a338547_9_456">
                <a:extLst>
                  <a:ext uri="{FF2B5EF4-FFF2-40B4-BE49-F238E27FC236}">
                    <a16:creationId xmlns:a16="http://schemas.microsoft.com/office/drawing/2014/main" id="{DFB199E2-FA86-B38A-ADBD-8863F8E1DAFD}"/>
                  </a:ext>
                </a:extLst>
              </p:cNvPr>
              <p:cNvSpPr/>
              <p:nvPr/>
            </p:nvSpPr>
            <p:spPr>
              <a:xfrm>
                <a:off x="4289271" y="863249"/>
                <a:ext cx="1810500" cy="1810200"/>
              </a:xfrm>
              <a:prstGeom prst="ellipse">
                <a:avLst/>
              </a:prstGeom>
              <a:solidFill>
                <a:srgbClr val="FFFFFF">
                  <a:alpha val="88630"/>
                </a:srgbClr>
              </a:solidFill>
              <a:ln>
                <a:noFill/>
              </a:ln>
            </p:spPr>
            <p:txBody>
              <a:bodyPr spcFirstLastPara="1" wrap="square" lIns="91425" tIns="91425" rIns="91425" bIns="91425" anchor="ctr" anchorCtr="0">
                <a:noAutofit/>
              </a:bodyPr>
              <a:lstStyle/>
              <a:p>
                <a:pPr algn="ctr"/>
                <a:r>
                  <a:rPr lang="en-US" sz="1300" b="1" dirty="0">
                    <a:solidFill>
                      <a:srgbClr val="000000"/>
                    </a:solidFill>
                    <a:latin typeface="Barlow" pitchFamily="2" charset="77"/>
                    <a:ea typeface="Arial"/>
                    <a:cs typeface="Arial" panose="020B0604020202020204" pitchFamily="34" charset="0"/>
                    <a:sym typeface="Arial"/>
                  </a:rPr>
                  <a:t>Verification &amp; Interview</a:t>
                </a:r>
              </a:p>
            </p:txBody>
          </p:sp>
          <p:sp>
            <p:nvSpPr>
              <p:cNvPr id="27" name="Google Shape;727;g2c78a338547_9_456">
                <a:extLst>
                  <a:ext uri="{FF2B5EF4-FFF2-40B4-BE49-F238E27FC236}">
                    <a16:creationId xmlns:a16="http://schemas.microsoft.com/office/drawing/2014/main" id="{2117C532-251F-C64A-81F1-1DFC1E9C8428}"/>
                  </a:ext>
                </a:extLst>
              </p:cNvPr>
              <p:cNvSpPr/>
              <p:nvPr/>
            </p:nvSpPr>
            <p:spPr>
              <a:xfrm>
                <a:off x="6510888" y="863249"/>
                <a:ext cx="1810500" cy="1810200"/>
              </a:xfrm>
              <a:prstGeom prst="ellipse">
                <a:avLst/>
              </a:prstGeom>
              <a:solidFill>
                <a:srgbClr val="FFFFFF">
                  <a:alpha val="88630"/>
                </a:srgbClr>
              </a:solidFill>
              <a:ln>
                <a:noFill/>
              </a:ln>
            </p:spPr>
            <p:txBody>
              <a:bodyPr spcFirstLastPara="1" wrap="square" lIns="91425" tIns="91425" rIns="91425" bIns="91425" anchor="ctr" anchorCtr="0">
                <a:noAutofit/>
              </a:bodyPr>
              <a:lstStyle/>
              <a:p>
                <a:pPr algn="ctr"/>
                <a:r>
                  <a:rPr lang="en-US" sz="1400" b="1" dirty="0">
                    <a:effectLst/>
                    <a:latin typeface="Barlow" pitchFamily="2" charset="77"/>
                    <a:ea typeface="Helvetica Neue" panose="02000503000000020004" pitchFamily="2" charset="0"/>
                    <a:cs typeface="Arial" panose="020B0604020202020204" pitchFamily="34" charset="0"/>
                  </a:rPr>
                  <a:t>Data Entry and Biometric Capture</a:t>
                </a:r>
                <a:endParaRPr sz="1400" dirty="0">
                  <a:latin typeface="Barlow" pitchFamily="2" charset="77"/>
                  <a:ea typeface="Arial"/>
                  <a:cs typeface="Arial" panose="020B0604020202020204" pitchFamily="34" charset="0"/>
                  <a:sym typeface="Arial"/>
                </a:endParaRPr>
              </a:p>
            </p:txBody>
          </p:sp>
          <p:sp>
            <p:nvSpPr>
              <p:cNvPr id="28" name="Google Shape;728;g2c78a338547_9_456">
                <a:extLst>
                  <a:ext uri="{FF2B5EF4-FFF2-40B4-BE49-F238E27FC236}">
                    <a16:creationId xmlns:a16="http://schemas.microsoft.com/office/drawing/2014/main" id="{017DE779-BC94-BC75-7469-99E83F1DD4A1}"/>
                  </a:ext>
                </a:extLst>
              </p:cNvPr>
              <p:cNvSpPr/>
              <p:nvPr/>
            </p:nvSpPr>
            <p:spPr>
              <a:xfrm>
                <a:off x="8743388" y="863249"/>
                <a:ext cx="1810500" cy="1810200"/>
              </a:xfrm>
              <a:prstGeom prst="ellipse">
                <a:avLst/>
              </a:prstGeom>
              <a:solidFill>
                <a:srgbClr val="FFC000">
                  <a:alpha val="88630"/>
                </a:srgbClr>
              </a:solidFill>
              <a:ln>
                <a:noFill/>
              </a:ln>
            </p:spPr>
            <p:txBody>
              <a:bodyPr spcFirstLastPara="1" wrap="square" lIns="91425" tIns="91425" rIns="91425" bIns="91425" anchor="ctr" anchorCtr="0">
                <a:noAutofit/>
              </a:bodyPr>
              <a:lstStyle/>
              <a:p>
                <a:pPr algn="ctr"/>
                <a:r>
                  <a:rPr lang="en-US" sz="1400" b="1" dirty="0">
                    <a:effectLst/>
                    <a:latin typeface="Barlow" pitchFamily="2" charset="77"/>
                    <a:ea typeface="Helvetica Neue" panose="02000503000000020004" pitchFamily="2" charset="0"/>
                    <a:cs typeface="Arial" panose="020B0604020202020204" pitchFamily="34" charset="0"/>
                  </a:rPr>
                  <a:t>Checking </a:t>
                </a:r>
                <a:r>
                  <a:rPr lang="en-US" sz="1400" b="1">
                    <a:effectLst/>
                    <a:latin typeface="Barlow" pitchFamily="2" charset="77"/>
                    <a:ea typeface="Helvetica Neue" panose="02000503000000020004" pitchFamily="2" charset="0"/>
                    <a:cs typeface="Arial" panose="020B0604020202020204" pitchFamily="34" charset="0"/>
                  </a:rPr>
                  <a:t>&amp; Consent Sign </a:t>
                </a:r>
                <a:endParaRPr lang="en-US" sz="1400" b="1" dirty="0">
                  <a:effectLst/>
                  <a:latin typeface="Barlow" pitchFamily="2" charset="77"/>
                  <a:ea typeface="Helvetica Neue" panose="02000503000000020004" pitchFamily="2" charset="0"/>
                  <a:cs typeface="Arial" panose="020B0604020202020204" pitchFamily="34" charset="0"/>
                </a:endParaRPr>
              </a:p>
            </p:txBody>
          </p:sp>
          <p:sp>
            <p:nvSpPr>
              <p:cNvPr id="29" name="Google Shape;729;g2c78a338547_9_456">
                <a:extLst>
                  <a:ext uri="{FF2B5EF4-FFF2-40B4-BE49-F238E27FC236}">
                    <a16:creationId xmlns:a16="http://schemas.microsoft.com/office/drawing/2014/main" id="{B7C401C5-D1C4-8AED-281A-2177BF652AFE}"/>
                  </a:ext>
                </a:extLst>
              </p:cNvPr>
              <p:cNvSpPr/>
              <p:nvPr/>
            </p:nvSpPr>
            <p:spPr>
              <a:xfrm>
                <a:off x="10958065" y="888592"/>
                <a:ext cx="1810500" cy="1810200"/>
              </a:xfrm>
              <a:prstGeom prst="ellipse">
                <a:avLst/>
              </a:prstGeom>
              <a:solidFill>
                <a:srgbClr val="FFFFFF">
                  <a:alpha val="88630"/>
                </a:srgbClr>
              </a:solidFill>
              <a:ln>
                <a:noFill/>
              </a:ln>
            </p:spPr>
            <p:txBody>
              <a:bodyPr spcFirstLastPara="1" wrap="square" lIns="91425" tIns="91425" rIns="91425" bIns="91425" anchor="ctr" anchorCtr="0">
                <a:noAutofit/>
              </a:bodyPr>
              <a:lstStyle/>
              <a:p>
                <a:pPr algn="ctr"/>
                <a:r>
                  <a:rPr lang="en-US" sz="1400" b="1" dirty="0">
                    <a:effectLst/>
                    <a:latin typeface="Barlow" pitchFamily="2" charset="77"/>
                    <a:ea typeface="Helvetica Neue" panose="02000503000000020004" pitchFamily="2" charset="0"/>
                    <a:cs typeface="Arial" panose="020B0604020202020204" pitchFamily="34" charset="0"/>
                  </a:rPr>
                  <a:t>Review &amp; Submission</a:t>
                </a:r>
              </a:p>
            </p:txBody>
          </p:sp>
        </p:grpSp>
      </p:grpSp>
      <p:sp>
        <p:nvSpPr>
          <p:cNvPr id="51" name="TextBox 50">
            <a:extLst>
              <a:ext uri="{FF2B5EF4-FFF2-40B4-BE49-F238E27FC236}">
                <a16:creationId xmlns:a16="http://schemas.microsoft.com/office/drawing/2014/main" id="{BFF39671-5B32-D74C-10CD-A8C04968FF5B}"/>
              </a:ext>
            </a:extLst>
          </p:cNvPr>
          <p:cNvSpPr txBox="1"/>
          <p:nvPr/>
        </p:nvSpPr>
        <p:spPr>
          <a:xfrm>
            <a:off x="9971421" y="1100608"/>
            <a:ext cx="2136000" cy="1292662"/>
          </a:xfrm>
          <a:prstGeom prst="rect">
            <a:avLst/>
          </a:prstGeom>
          <a:noFill/>
        </p:spPr>
        <p:txBody>
          <a:bodyPr wrap="square">
            <a:spAutoFit/>
          </a:bodyPr>
          <a:lstStyle/>
          <a:p>
            <a:r>
              <a:rPr lang="en-US" sz="1300" dirty="0">
                <a:solidFill>
                  <a:schemeClr val="bg1"/>
                </a:solidFill>
                <a:latin typeface="Arial" panose="020B0604020202020204" pitchFamily="34" charset="0"/>
                <a:ea typeface="Helvetica Neue" panose="02000503000000020004" pitchFamily="2" charset="0"/>
                <a:cs typeface="Arial" panose="020B0604020202020204" pitchFamily="34" charset="0"/>
              </a:rPr>
              <a:t>The registration</a:t>
            </a:r>
            <a:r>
              <a:rPr lang="en-US" sz="1300" dirty="0">
                <a:solidFill>
                  <a:schemeClr val="bg1"/>
                </a:solidFill>
                <a:effectLst/>
                <a:latin typeface="Arial" panose="020B0604020202020204" pitchFamily="34" charset="0"/>
                <a:ea typeface="Helvetica Neue" panose="02000503000000020004" pitchFamily="2" charset="0"/>
                <a:cs typeface="Arial" panose="020B0604020202020204" pitchFamily="34" charset="0"/>
              </a:rPr>
              <a:t> officer reviews the application by checking whether it’s correct and complete to proceed and then submits to the MIS  </a:t>
            </a:r>
          </a:p>
        </p:txBody>
      </p:sp>
      <p:sp>
        <p:nvSpPr>
          <p:cNvPr id="2" name="Rectangle: Rounded Corners 11">
            <a:extLst>
              <a:ext uri="{FF2B5EF4-FFF2-40B4-BE49-F238E27FC236}">
                <a16:creationId xmlns:a16="http://schemas.microsoft.com/office/drawing/2014/main" id="{A9E8ED3C-FBB4-D120-C0D0-BCF0BFB434D9}"/>
              </a:ext>
            </a:extLst>
          </p:cNvPr>
          <p:cNvSpPr/>
          <p:nvPr/>
        </p:nvSpPr>
        <p:spPr>
          <a:xfrm rot="20700000">
            <a:off x="10163289" y="4620274"/>
            <a:ext cx="1714565" cy="2915442"/>
          </a:xfrm>
          <a:prstGeom prst="roundRect">
            <a:avLst>
              <a:gd name="adj" fmla="val 26132"/>
            </a:avLst>
          </a:prstGeom>
          <a:solidFill>
            <a:schemeClr val="accent3"/>
          </a:solidFill>
          <a:ln>
            <a:noFill/>
          </a:ln>
          <a:effectLst>
            <a:outerShdw blurRad="254000" sx="102000" sy="102000" algn="ctr" rotWithShape="0">
              <a:prstClr val="black">
                <a:alpha val="20000"/>
              </a:prst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Rectangle: Rounded Corners 9">
            <a:extLst>
              <a:ext uri="{FF2B5EF4-FFF2-40B4-BE49-F238E27FC236}">
                <a16:creationId xmlns:a16="http://schemas.microsoft.com/office/drawing/2014/main" id="{4E094012-A59F-5BD0-2370-A11F9FF27382}"/>
              </a:ext>
            </a:extLst>
          </p:cNvPr>
          <p:cNvSpPr/>
          <p:nvPr/>
        </p:nvSpPr>
        <p:spPr>
          <a:xfrm rot="19860614">
            <a:off x="10316517" y="4730897"/>
            <a:ext cx="1714565" cy="2915442"/>
          </a:xfrm>
          <a:prstGeom prst="roundRect">
            <a:avLst>
              <a:gd name="adj" fmla="val 26132"/>
            </a:avLst>
          </a:prstGeom>
          <a:solidFill>
            <a:schemeClr val="accent2"/>
          </a:solidFill>
          <a:ln>
            <a:noFill/>
          </a:ln>
          <a:effectLst>
            <a:outerShdw blurRad="254000" sx="102000" sy="102000" algn="ctr" rotWithShape="0">
              <a:prstClr val="black">
                <a:alpha val="2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 name="Rectangle: Rounded Corners 5">
            <a:extLst>
              <a:ext uri="{FF2B5EF4-FFF2-40B4-BE49-F238E27FC236}">
                <a16:creationId xmlns:a16="http://schemas.microsoft.com/office/drawing/2014/main" id="{8F7FF709-27CF-D80B-36F3-B3C6C388F449}"/>
              </a:ext>
            </a:extLst>
          </p:cNvPr>
          <p:cNvSpPr/>
          <p:nvPr/>
        </p:nvSpPr>
        <p:spPr>
          <a:xfrm rot="18900000">
            <a:off x="10505022" y="4775974"/>
            <a:ext cx="1714566" cy="2915442"/>
          </a:xfrm>
          <a:prstGeom prst="roundRect">
            <a:avLst>
              <a:gd name="adj" fmla="val 26132"/>
            </a:avLst>
          </a:prstGeom>
          <a:solidFill>
            <a:srgbClr val="266DB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MY"/>
          </a:p>
        </p:txBody>
      </p:sp>
      <p:pic>
        <p:nvPicPr>
          <p:cNvPr id="41" name="Picture 40" descr="A blue logo with a star and a circle of leaves&#10;&#10;Description automatically generated">
            <a:extLst>
              <a:ext uri="{FF2B5EF4-FFF2-40B4-BE49-F238E27FC236}">
                <a16:creationId xmlns:a16="http://schemas.microsoft.com/office/drawing/2014/main" id="{B12D6B14-9AF3-3362-9BFE-66DDBFE66BB4}"/>
              </a:ext>
            </a:extLst>
          </p:cNvPr>
          <p:cNvPicPr>
            <a:picLocks noChangeAspect="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a:ext>
            </a:extLst>
          </a:blip>
          <a:srcRect t="1268"/>
          <a:stretch/>
        </p:blipFill>
        <p:spPr>
          <a:xfrm>
            <a:off x="10297608" y="5158354"/>
            <a:ext cx="2229287" cy="2201014"/>
          </a:xfrm>
          <a:prstGeom prst="rect">
            <a:avLst/>
          </a:prstGeom>
        </p:spPr>
      </p:pic>
      <p:sp>
        <p:nvSpPr>
          <p:cNvPr id="42" name="TextBox 41">
            <a:extLst>
              <a:ext uri="{FF2B5EF4-FFF2-40B4-BE49-F238E27FC236}">
                <a16:creationId xmlns:a16="http://schemas.microsoft.com/office/drawing/2014/main" id="{E7D2DA63-9BD2-F3EB-92E5-35736EA26259}"/>
              </a:ext>
            </a:extLst>
          </p:cNvPr>
          <p:cNvSpPr txBox="1"/>
          <p:nvPr/>
        </p:nvSpPr>
        <p:spPr>
          <a:xfrm>
            <a:off x="237093" y="282090"/>
            <a:ext cx="67504" cy="3146910"/>
          </a:xfrm>
          <a:prstGeom prst="snipRoundRect">
            <a:avLst/>
          </a:prstGeom>
          <a:solidFill>
            <a:srgbClr val="FFC000"/>
          </a:solidFill>
        </p:spPr>
        <p:txBody>
          <a:bodyPr wrap="square" anchor="ctr">
            <a:spAutoFit/>
          </a:bodyPr>
          <a:lstStyle/>
          <a:p>
            <a:pPr algn="ctr">
              <a:lnSpc>
                <a:spcPts val="3432"/>
              </a:lnSpc>
            </a:pPr>
            <a:endParaRPr lang="en-US" b="1" dirty="0">
              <a:solidFill>
                <a:srgbClr val="0070C0"/>
              </a:solidFill>
            </a:endParaRPr>
          </a:p>
        </p:txBody>
      </p:sp>
      <p:sp>
        <p:nvSpPr>
          <p:cNvPr id="43" name="Google Shape;315;g2c78a338547_9_691">
            <a:extLst>
              <a:ext uri="{FF2B5EF4-FFF2-40B4-BE49-F238E27FC236}">
                <a16:creationId xmlns:a16="http://schemas.microsoft.com/office/drawing/2014/main" id="{8F4B4D2A-228E-CC50-68C9-7B29636868AB}"/>
              </a:ext>
            </a:extLst>
          </p:cNvPr>
          <p:cNvSpPr txBox="1"/>
          <p:nvPr/>
        </p:nvSpPr>
        <p:spPr>
          <a:xfrm>
            <a:off x="764147" y="220912"/>
            <a:ext cx="11115618" cy="844009"/>
          </a:xfrm>
          <a:prstGeom prst="snipRoundRect">
            <a:avLst/>
          </a:prstGeom>
          <a:solidFill>
            <a:schemeClr val="bg1"/>
          </a:solidFill>
          <a:ln>
            <a:noFill/>
          </a:ln>
        </p:spPr>
        <p:txBody>
          <a:bodyPr spcFirstLastPara="1" wrap="square" lIns="91400" tIns="45725" rIns="91400" bIns="45725" anchor="t" anchorCtr="0">
            <a:noAutofit/>
          </a:bodyPr>
          <a:lstStyle/>
          <a:p>
            <a:pPr algn="ctr"/>
            <a:r>
              <a:rPr lang="en-US" sz="4800" b="1" dirty="0">
                <a:effectLst/>
                <a:latin typeface="Barlow" pitchFamily="2" charset="77"/>
              </a:rPr>
              <a:t>Registration Process</a:t>
            </a:r>
            <a:endParaRPr lang="en-US" sz="3200" b="1" dirty="0">
              <a:latin typeface="Barlow" pitchFamily="2" charset="77"/>
              <a:cs typeface="Arial" panose="020B0604020202020204" pitchFamily="34" charset="0"/>
            </a:endParaRPr>
          </a:p>
        </p:txBody>
      </p:sp>
    </p:spTree>
    <p:extLst>
      <p:ext uri="{BB962C8B-B14F-4D97-AF65-F5344CB8AC3E}">
        <p14:creationId xmlns:p14="http://schemas.microsoft.com/office/powerpoint/2010/main" val="3860642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95;g2c78a338547_9_456" descr="Address Book outline">
            <a:extLst>
              <a:ext uri="{FF2B5EF4-FFF2-40B4-BE49-F238E27FC236}">
                <a16:creationId xmlns:a16="http://schemas.microsoft.com/office/drawing/2014/main" id="{9340CF8B-A4F2-5D05-6915-39527DC51CEC}"/>
              </a:ext>
            </a:extLst>
          </p:cNvPr>
          <p:cNvPicPr preferRelativeResize="0"/>
          <p:nvPr/>
        </p:nvPicPr>
        <p:blipFill rotWithShape="1">
          <a:blip r:embed="rId2">
            <a:alphaModFix/>
          </a:blip>
          <a:srcRect/>
          <a:stretch/>
        </p:blipFill>
        <p:spPr>
          <a:xfrm>
            <a:off x="1010664" y="3053516"/>
            <a:ext cx="428788" cy="428787"/>
          </a:xfrm>
          <a:prstGeom prst="rect">
            <a:avLst/>
          </a:prstGeom>
          <a:noFill/>
          <a:ln>
            <a:noFill/>
          </a:ln>
        </p:spPr>
      </p:pic>
      <p:pic>
        <p:nvPicPr>
          <p:cNvPr id="6" name="Google Shape;696;g2c78a338547_9_456" descr="Continuous Improvement outline">
            <a:extLst>
              <a:ext uri="{FF2B5EF4-FFF2-40B4-BE49-F238E27FC236}">
                <a16:creationId xmlns:a16="http://schemas.microsoft.com/office/drawing/2014/main" id="{1CF7638D-AEB1-0A7B-05A7-C5424D758920}"/>
              </a:ext>
            </a:extLst>
          </p:cNvPr>
          <p:cNvPicPr preferRelativeResize="0"/>
          <p:nvPr/>
        </p:nvPicPr>
        <p:blipFill rotWithShape="1">
          <a:blip r:embed="rId3">
            <a:alphaModFix/>
          </a:blip>
          <a:srcRect/>
          <a:stretch/>
        </p:blipFill>
        <p:spPr>
          <a:xfrm>
            <a:off x="2762373" y="2893115"/>
            <a:ext cx="687038" cy="687038"/>
          </a:xfrm>
          <a:prstGeom prst="rect">
            <a:avLst/>
          </a:prstGeom>
          <a:noFill/>
          <a:ln>
            <a:noFill/>
          </a:ln>
        </p:spPr>
      </p:pic>
      <p:pic>
        <p:nvPicPr>
          <p:cNvPr id="7" name="Google Shape;697;g2c78a338547_9_456" descr="Credit card outline">
            <a:extLst>
              <a:ext uri="{FF2B5EF4-FFF2-40B4-BE49-F238E27FC236}">
                <a16:creationId xmlns:a16="http://schemas.microsoft.com/office/drawing/2014/main" id="{F62A0D16-0764-E82A-6C3D-9B5B9C5DAF58}"/>
              </a:ext>
            </a:extLst>
          </p:cNvPr>
          <p:cNvPicPr preferRelativeResize="0"/>
          <p:nvPr/>
        </p:nvPicPr>
        <p:blipFill rotWithShape="1">
          <a:blip r:embed="rId4">
            <a:alphaModFix/>
          </a:blip>
          <a:srcRect/>
          <a:stretch/>
        </p:blipFill>
        <p:spPr>
          <a:xfrm>
            <a:off x="4771104" y="2937888"/>
            <a:ext cx="495290" cy="495290"/>
          </a:xfrm>
          <a:prstGeom prst="rect">
            <a:avLst/>
          </a:prstGeom>
          <a:noFill/>
          <a:ln>
            <a:noFill/>
          </a:ln>
        </p:spPr>
      </p:pic>
      <p:pic>
        <p:nvPicPr>
          <p:cNvPr id="8" name="Google Shape;698;g2c78a338547_9_456" descr="Chat bubble outline">
            <a:extLst>
              <a:ext uri="{FF2B5EF4-FFF2-40B4-BE49-F238E27FC236}">
                <a16:creationId xmlns:a16="http://schemas.microsoft.com/office/drawing/2014/main" id="{15066BAE-BC34-5891-4C33-6283F04FED52}"/>
              </a:ext>
            </a:extLst>
          </p:cNvPr>
          <p:cNvPicPr preferRelativeResize="0"/>
          <p:nvPr/>
        </p:nvPicPr>
        <p:blipFill rotWithShape="1">
          <a:blip r:embed="rId5">
            <a:alphaModFix/>
          </a:blip>
          <a:srcRect/>
          <a:stretch/>
        </p:blipFill>
        <p:spPr>
          <a:xfrm>
            <a:off x="6708761" y="2908428"/>
            <a:ext cx="606225" cy="606225"/>
          </a:xfrm>
          <a:prstGeom prst="rect">
            <a:avLst/>
          </a:prstGeom>
          <a:noFill/>
          <a:ln>
            <a:noFill/>
          </a:ln>
        </p:spPr>
      </p:pic>
      <p:pic>
        <p:nvPicPr>
          <p:cNvPr id="9" name="Google Shape;699;g2c78a338547_9_456" descr="Share outline">
            <a:extLst>
              <a:ext uri="{FF2B5EF4-FFF2-40B4-BE49-F238E27FC236}">
                <a16:creationId xmlns:a16="http://schemas.microsoft.com/office/drawing/2014/main" id="{3847ADC5-6BF7-A998-D8AB-59DC17176F3B}"/>
              </a:ext>
            </a:extLst>
          </p:cNvPr>
          <p:cNvPicPr preferRelativeResize="0"/>
          <p:nvPr/>
        </p:nvPicPr>
        <p:blipFill rotWithShape="1">
          <a:blip r:embed="rId6">
            <a:alphaModFix/>
          </a:blip>
          <a:srcRect/>
          <a:stretch/>
        </p:blipFill>
        <p:spPr>
          <a:xfrm>
            <a:off x="10558200" y="2893115"/>
            <a:ext cx="606224" cy="606224"/>
          </a:xfrm>
          <a:prstGeom prst="rect">
            <a:avLst/>
          </a:prstGeom>
          <a:noFill/>
          <a:ln>
            <a:noFill/>
          </a:ln>
        </p:spPr>
      </p:pic>
      <p:pic>
        <p:nvPicPr>
          <p:cNvPr id="10" name="Google Shape;700;g2c78a338547_9_456" descr="Employee badge outline">
            <a:extLst>
              <a:ext uri="{FF2B5EF4-FFF2-40B4-BE49-F238E27FC236}">
                <a16:creationId xmlns:a16="http://schemas.microsoft.com/office/drawing/2014/main" id="{829D3F9A-8ABA-24FF-5AB4-54AE2CB988B6}"/>
              </a:ext>
            </a:extLst>
          </p:cNvPr>
          <p:cNvPicPr preferRelativeResize="0"/>
          <p:nvPr/>
        </p:nvPicPr>
        <p:blipFill rotWithShape="1">
          <a:blip r:embed="rId7">
            <a:alphaModFix/>
          </a:blip>
          <a:srcRect/>
          <a:stretch/>
        </p:blipFill>
        <p:spPr>
          <a:xfrm>
            <a:off x="8713104" y="2890167"/>
            <a:ext cx="486666" cy="486666"/>
          </a:xfrm>
          <a:prstGeom prst="rect">
            <a:avLst/>
          </a:prstGeom>
          <a:noFill/>
          <a:ln>
            <a:noFill/>
          </a:ln>
        </p:spPr>
      </p:pic>
      <p:grpSp>
        <p:nvGrpSpPr>
          <p:cNvPr id="11" name="Google Shape;701;g2c78a338547_9_456">
            <a:extLst>
              <a:ext uri="{FF2B5EF4-FFF2-40B4-BE49-F238E27FC236}">
                <a16:creationId xmlns:a16="http://schemas.microsoft.com/office/drawing/2014/main" id="{D41C1417-2BF1-1434-756A-0F75B192670C}"/>
              </a:ext>
            </a:extLst>
          </p:cNvPr>
          <p:cNvGrpSpPr/>
          <p:nvPr/>
        </p:nvGrpSpPr>
        <p:grpSpPr>
          <a:xfrm>
            <a:off x="316862" y="836116"/>
            <a:ext cx="11562902" cy="6026588"/>
            <a:chOff x="-400476" y="481721"/>
            <a:chExt cx="12929555" cy="6738875"/>
          </a:xfrm>
        </p:grpSpPr>
        <p:grpSp>
          <p:nvGrpSpPr>
            <p:cNvPr id="12" name="Google Shape;702;g2c78a338547_9_456">
              <a:extLst>
                <a:ext uri="{FF2B5EF4-FFF2-40B4-BE49-F238E27FC236}">
                  <a16:creationId xmlns:a16="http://schemas.microsoft.com/office/drawing/2014/main" id="{C8CDF09E-71A5-7DD6-94AC-BEB78609FCDD}"/>
                </a:ext>
              </a:extLst>
            </p:cNvPr>
            <p:cNvGrpSpPr/>
            <p:nvPr/>
          </p:nvGrpSpPr>
          <p:grpSpPr>
            <a:xfrm>
              <a:off x="-156198" y="1530462"/>
              <a:ext cx="11768556" cy="4296335"/>
              <a:chOff x="-143538" y="1556505"/>
              <a:chExt cx="11768556" cy="4296335"/>
            </a:xfrm>
          </p:grpSpPr>
          <p:cxnSp>
            <p:nvCxnSpPr>
              <p:cNvPr id="38" name="Google Shape;703;g2c78a338547_9_456">
                <a:extLst>
                  <a:ext uri="{FF2B5EF4-FFF2-40B4-BE49-F238E27FC236}">
                    <a16:creationId xmlns:a16="http://schemas.microsoft.com/office/drawing/2014/main" id="{F5F744B2-732E-F1A1-290F-E8D843AE0DFB}"/>
                  </a:ext>
                </a:extLst>
              </p:cNvPr>
              <p:cNvCxnSpPr/>
              <p:nvPr/>
            </p:nvCxnSpPr>
            <p:spPr>
              <a:xfrm>
                <a:off x="529336" y="4464898"/>
                <a:ext cx="0" cy="630900"/>
              </a:xfrm>
              <a:prstGeom prst="straightConnector1">
                <a:avLst/>
              </a:prstGeom>
              <a:noFill/>
              <a:ln w="38100" cap="flat" cmpd="sng">
                <a:solidFill>
                  <a:schemeClr val="lt1"/>
                </a:solidFill>
                <a:prstDash val="solid"/>
                <a:miter lim="800000"/>
                <a:headEnd type="oval" w="med" len="med"/>
                <a:tailEnd type="oval" w="med" len="med"/>
              </a:ln>
            </p:spPr>
          </p:cxnSp>
          <p:sp>
            <p:nvSpPr>
              <p:cNvPr id="39" name="Google Shape;704;g2c78a338547_9_456">
                <a:extLst>
                  <a:ext uri="{FF2B5EF4-FFF2-40B4-BE49-F238E27FC236}">
                    <a16:creationId xmlns:a16="http://schemas.microsoft.com/office/drawing/2014/main" id="{502566B7-9B03-C3EF-4E5B-52C263469625}"/>
                  </a:ext>
                </a:extLst>
              </p:cNvPr>
              <p:cNvSpPr txBox="1"/>
              <p:nvPr/>
            </p:nvSpPr>
            <p:spPr>
              <a:xfrm>
                <a:off x="-143538" y="5130163"/>
                <a:ext cx="1984322" cy="722677"/>
              </a:xfrm>
              <a:prstGeom prst="rect">
                <a:avLst/>
              </a:prstGeom>
              <a:noFill/>
              <a:ln>
                <a:noFill/>
              </a:ln>
            </p:spPr>
            <p:txBody>
              <a:bodyPr spcFirstLastPara="1" wrap="square" lIns="91425" tIns="45700" rIns="91425" bIns="45700" anchor="t" anchorCtr="0">
                <a:spAutoFit/>
              </a:bodyPr>
              <a:lstStyle/>
              <a:p>
                <a:r>
                  <a:rPr lang="en-MY" sz="1200" dirty="0">
                    <a:solidFill>
                      <a:schemeClr val="bg1"/>
                    </a:solidFill>
                    <a:latin typeface="Arial" panose="020B0604020202020204" pitchFamily="34" charset="0"/>
                    <a:ea typeface="Helvetica Neue" panose="02000503000000020004" pitchFamily="2" charset="0"/>
                    <a:cs typeface="Arial" panose="020B0604020202020204" pitchFamily="34" charset="0"/>
                  </a:rPr>
                  <a:t>The system checks the completeness of the submitted application</a:t>
                </a:r>
              </a:p>
            </p:txBody>
          </p:sp>
          <p:cxnSp>
            <p:nvCxnSpPr>
              <p:cNvPr id="49" name="Google Shape;703;g2c78a338547_9_456">
                <a:extLst>
                  <a:ext uri="{FF2B5EF4-FFF2-40B4-BE49-F238E27FC236}">
                    <a16:creationId xmlns:a16="http://schemas.microsoft.com/office/drawing/2014/main" id="{985D4DAB-AF71-B930-4D4B-0BF64492B090}"/>
                  </a:ext>
                </a:extLst>
              </p:cNvPr>
              <p:cNvCxnSpPr>
                <a:cxnSpLocks/>
                <a:stCxn id="51" idx="2"/>
              </p:cNvCxnSpPr>
              <p:nvPr/>
            </p:nvCxnSpPr>
            <p:spPr>
              <a:xfrm>
                <a:off x="11625016" y="1556505"/>
                <a:ext cx="2" cy="1173023"/>
              </a:xfrm>
              <a:prstGeom prst="straightConnector1">
                <a:avLst/>
              </a:prstGeom>
              <a:noFill/>
              <a:ln w="38100" cap="flat" cmpd="sng">
                <a:solidFill>
                  <a:schemeClr val="lt1"/>
                </a:solidFill>
                <a:prstDash val="solid"/>
                <a:miter lim="800000"/>
                <a:headEnd type="oval" w="med" len="med"/>
                <a:tailEnd type="oval" w="med" len="med"/>
              </a:ln>
            </p:spPr>
          </p:cxnSp>
        </p:grpSp>
        <p:grpSp>
          <p:nvGrpSpPr>
            <p:cNvPr id="13" name="Google Shape;705;g2c78a338547_9_456">
              <a:extLst>
                <a:ext uri="{FF2B5EF4-FFF2-40B4-BE49-F238E27FC236}">
                  <a16:creationId xmlns:a16="http://schemas.microsoft.com/office/drawing/2014/main" id="{D15AE037-0446-E426-59A0-247EADB5D412}"/>
                </a:ext>
              </a:extLst>
            </p:cNvPr>
            <p:cNvGrpSpPr/>
            <p:nvPr/>
          </p:nvGrpSpPr>
          <p:grpSpPr>
            <a:xfrm>
              <a:off x="2253155" y="1051557"/>
              <a:ext cx="3939600" cy="1171353"/>
              <a:chOff x="2273049" y="1008152"/>
              <a:chExt cx="3939600" cy="1171353"/>
            </a:xfrm>
          </p:grpSpPr>
          <p:cxnSp>
            <p:nvCxnSpPr>
              <p:cNvPr id="36" name="Google Shape;706;g2c78a338547_9_456">
                <a:extLst>
                  <a:ext uri="{FF2B5EF4-FFF2-40B4-BE49-F238E27FC236}">
                    <a16:creationId xmlns:a16="http://schemas.microsoft.com/office/drawing/2014/main" id="{AC3E42F1-178D-4FFD-EA1A-D3DBDB818A5F}"/>
                  </a:ext>
                </a:extLst>
              </p:cNvPr>
              <p:cNvCxnSpPr/>
              <p:nvPr/>
            </p:nvCxnSpPr>
            <p:spPr>
              <a:xfrm>
                <a:off x="2738097" y="1144505"/>
                <a:ext cx="0" cy="1035000"/>
              </a:xfrm>
              <a:prstGeom prst="straightConnector1">
                <a:avLst/>
              </a:prstGeom>
              <a:noFill/>
              <a:ln w="38100" cap="flat" cmpd="sng">
                <a:solidFill>
                  <a:schemeClr val="lt1"/>
                </a:solidFill>
                <a:prstDash val="solid"/>
                <a:miter lim="800000"/>
                <a:headEnd type="oval" w="med" len="med"/>
                <a:tailEnd type="oval" w="med" len="med"/>
              </a:ln>
            </p:spPr>
          </p:cxnSp>
          <p:sp>
            <p:nvSpPr>
              <p:cNvPr id="37" name="Google Shape;707;g2c78a338547_9_456">
                <a:extLst>
                  <a:ext uri="{FF2B5EF4-FFF2-40B4-BE49-F238E27FC236}">
                    <a16:creationId xmlns:a16="http://schemas.microsoft.com/office/drawing/2014/main" id="{0BFBA6E6-27CD-404C-FFCA-FB5926FF9315}"/>
                  </a:ext>
                </a:extLst>
              </p:cNvPr>
              <p:cNvSpPr txBox="1"/>
              <p:nvPr/>
            </p:nvSpPr>
            <p:spPr>
              <a:xfrm>
                <a:off x="2273049" y="1008152"/>
                <a:ext cx="3939600" cy="722677"/>
              </a:xfrm>
              <a:prstGeom prst="rect">
                <a:avLst/>
              </a:prstGeom>
              <a:noFill/>
              <a:ln>
                <a:noFill/>
              </a:ln>
            </p:spPr>
            <p:txBody>
              <a:bodyPr spcFirstLastPara="1" wrap="square" lIns="91425" tIns="45700" rIns="91425" bIns="45700" anchor="t" anchorCtr="0">
                <a:spAutoFit/>
              </a:bodyPr>
              <a:lstStyle/>
              <a:p>
                <a:pPr marL="571500" lvl="1" indent="-285750">
                  <a:buClr>
                    <a:srgbClr val="FFFFFF"/>
                  </a:buClr>
                  <a:buSzPts val="1800"/>
                  <a:buFont typeface="Arial"/>
                  <a:buChar char="•"/>
                </a:pPr>
                <a:r>
                  <a:rPr lang="en-MY" sz="1200" dirty="0">
                    <a:solidFill>
                      <a:schemeClr val="bg1"/>
                    </a:solidFill>
                    <a:latin typeface="Arial" panose="020B0604020202020204" pitchFamily="34" charset="0"/>
                    <a:ea typeface="Helvetica Neue" panose="02000503000000020004" pitchFamily="2" charset="0"/>
                    <a:cs typeface="Arial" panose="020B0604020202020204" pitchFamily="34" charset="0"/>
                  </a:rPr>
                  <a:t>The supervisor approves the application if it meets the registration requirements or rejects of it is not </a:t>
                </a:r>
              </a:p>
            </p:txBody>
          </p:sp>
        </p:grpSp>
        <p:grpSp>
          <p:nvGrpSpPr>
            <p:cNvPr id="14" name="Google Shape;708;g2c78a338547_9_456">
              <a:extLst>
                <a:ext uri="{FF2B5EF4-FFF2-40B4-BE49-F238E27FC236}">
                  <a16:creationId xmlns:a16="http://schemas.microsoft.com/office/drawing/2014/main" id="{67BB87A6-7BBB-975E-4A18-B71C758C6320}"/>
                </a:ext>
              </a:extLst>
            </p:cNvPr>
            <p:cNvGrpSpPr/>
            <p:nvPr/>
          </p:nvGrpSpPr>
          <p:grpSpPr>
            <a:xfrm>
              <a:off x="3984469" y="4619990"/>
              <a:ext cx="2995800" cy="2600606"/>
              <a:chOff x="-28245" y="4632883"/>
              <a:chExt cx="2995800" cy="2600606"/>
            </a:xfrm>
          </p:grpSpPr>
          <p:cxnSp>
            <p:nvCxnSpPr>
              <p:cNvPr id="34" name="Google Shape;709;g2c78a338547_9_456">
                <a:extLst>
                  <a:ext uri="{FF2B5EF4-FFF2-40B4-BE49-F238E27FC236}">
                    <a16:creationId xmlns:a16="http://schemas.microsoft.com/office/drawing/2014/main" id="{9B262477-6735-0A85-CF70-FCED625C9800}"/>
                  </a:ext>
                </a:extLst>
              </p:cNvPr>
              <p:cNvCxnSpPr/>
              <p:nvPr/>
            </p:nvCxnSpPr>
            <p:spPr>
              <a:xfrm>
                <a:off x="835296" y="4632883"/>
                <a:ext cx="0" cy="928200"/>
              </a:xfrm>
              <a:prstGeom prst="straightConnector1">
                <a:avLst/>
              </a:prstGeom>
              <a:noFill/>
              <a:ln w="38100" cap="flat" cmpd="sng">
                <a:solidFill>
                  <a:schemeClr val="lt1"/>
                </a:solidFill>
                <a:prstDash val="solid"/>
                <a:miter lim="800000"/>
                <a:headEnd type="oval" w="med" len="med"/>
                <a:tailEnd type="oval" w="med" len="med"/>
              </a:ln>
            </p:spPr>
          </p:cxnSp>
          <p:sp>
            <p:nvSpPr>
              <p:cNvPr id="35" name="Google Shape;710;g2c78a338547_9_456">
                <a:extLst>
                  <a:ext uri="{FF2B5EF4-FFF2-40B4-BE49-F238E27FC236}">
                    <a16:creationId xmlns:a16="http://schemas.microsoft.com/office/drawing/2014/main" id="{742213DB-34FB-6D31-D971-53B37738BBEB}"/>
                  </a:ext>
                </a:extLst>
              </p:cNvPr>
              <p:cNvSpPr txBox="1"/>
              <p:nvPr/>
            </p:nvSpPr>
            <p:spPr>
              <a:xfrm>
                <a:off x="-28245" y="5478352"/>
                <a:ext cx="2995800" cy="1755137"/>
              </a:xfrm>
              <a:prstGeom prst="rect">
                <a:avLst/>
              </a:prstGeom>
              <a:noFill/>
              <a:ln>
                <a:noFill/>
              </a:ln>
            </p:spPr>
            <p:txBody>
              <a:bodyPr spcFirstLastPara="1" wrap="square" lIns="91425" tIns="45700" rIns="91425" bIns="45700" anchor="t" anchorCtr="0">
                <a:spAutoFit/>
              </a:bodyPr>
              <a:lstStyle/>
              <a:p>
                <a:r>
                  <a:rPr lang="en-US" sz="1200" dirty="0">
                    <a:solidFill>
                      <a:schemeClr val="bg1"/>
                    </a:solidFill>
                    <a:effectLst/>
                    <a:latin typeface="Arial" panose="020B0604020202020204" pitchFamily="34" charset="0"/>
                    <a:ea typeface="Helvetica Neue" panose="02000503000000020004" pitchFamily="2" charset="0"/>
                    <a:cs typeface="Arial" panose="020B0604020202020204" pitchFamily="34" charset="0"/>
                  </a:rPr>
                  <a:t>After approval, The system deduplicates the </a:t>
                </a:r>
                <a:r>
                  <a:rPr lang="en-US" sz="1200" dirty="0">
                    <a:solidFill>
                      <a:schemeClr val="bg1"/>
                    </a:solidFill>
                    <a:latin typeface="Arial" panose="020B0604020202020204" pitchFamily="34" charset="0"/>
                    <a:ea typeface="Helvetica Neue" panose="02000503000000020004" pitchFamily="2" charset="0"/>
                    <a:cs typeface="Arial" panose="020B0604020202020204" pitchFamily="34" charset="0"/>
                  </a:rPr>
                  <a:t>biographic data by comparing the completed applications in the data center. If it finds duplicate information it rejects automatically, if it is suspicious, an adjudication officers check and decide it.</a:t>
                </a:r>
                <a:endParaRPr lang="en-US" sz="1200" dirty="0">
                  <a:solidFill>
                    <a:schemeClr val="bg1"/>
                  </a:solidFill>
                  <a:effectLst/>
                  <a:latin typeface="Arial" panose="020B0604020202020204" pitchFamily="34" charset="0"/>
                  <a:ea typeface="Helvetica Neue" panose="02000503000000020004" pitchFamily="2" charset="0"/>
                  <a:cs typeface="Arial" panose="020B0604020202020204" pitchFamily="34" charset="0"/>
                </a:endParaRPr>
              </a:p>
            </p:txBody>
          </p:sp>
        </p:grpSp>
        <p:grpSp>
          <p:nvGrpSpPr>
            <p:cNvPr id="15" name="Google Shape;711;g2c78a338547_9_456">
              <a:extLst>
                <a:ext uri="{FF2B5EF4-FFF2-40B4-BE49-F238E27FC236}">
                  <a16:creationId xmlns:a16="http://schemas.microsoft.com/office/drawing/2014/main" id="{DD409B36-0DA6-846D-D01D-312D04437591}"/>
                </a:ext>
              </a:extLst>
            </p:cNvPr>
            <p:cNvGrpSpPr/>
            <p:nvPr/>
          </p:nvGrpSpPr>
          <p:grpSpPr>
            <a:xfrm>
              <a:off x="6657696" y="481721"/>
              <a:ext cx="2874629" cy="1992598"/>
              <a:chOff x="6619596" y="467132"/>
              <a:chExt cx="2874629" cy="1992598"/>
            </a:xfrm>
          </p:grpSpPr>
          <p:cxnSp>
            <p:nvCxnSpPr>
              <p:cNvPr id="32" name="Google Shape;712;g2c78a338547_9_456">
                <a:extLst>
                  <a:ext uri="{FF2B5EF4-FFF2-40B4-BE49-F238E27FC236}">
                    <a16:creationId xmlns:a16="http://schemas.microsoft.com/office/drawing/2014/main" id="{9ECBE9C3-6E0F-032A-9EBE-96498BBD7B1E}"/>
                  </a:ext>
                </a:extLst>
              </p:cNvPr>
              <p:cNvCxnSpPr>
                <a:cxnSpLocks/>
                <a:endCxn id="20" idx="5"/>
              </p:cNvCxnSpPr>
              <p:nvPr/>
            </p:nvCxnSpPr>
            <p:spPr>
              <a:xfrm flipH="1">
                <a:off x="7076489" y="1172083"/>
                <a:ext cx="5656" cy="1287647"/>
              </a:xfrm>
              <a:prstGeom prst="straightConnector1">
                <a:avLst/>
              </a:prstGeom>
              <a:noFill/>
              <a:ln w="38100" cap="flat" cmpd="sng">
                <a:solidFill>
                  <a:schemeClr val="lt1"/>
                </a:solidFill>
                <a:prstDash val="solid"/>
                <a:miter lim="800000"/>
                <a:headEnd type="oval" w="med" len="med"/>
                <a:tailEnd type="oval" w="med" len="med"/>
              </a:ln>
            </p:spPr>
          </p:cxnSp>
          <p:sp>
            <p:nvSpPr>
              <p:cNvPr id="33" name="Google Shape;713;g2c78a338547_9_456">
                <a:extLst>
                  <a:ext uri="{FF2B5EF4-FFF2-40B4-BE49-F238E27FC236}">
                    <a16:creationId xmlns:a16="http://schemas.microsoft.com/office/drawing/2014/main" id="{D49A7113-731A-B28E-54FC-5AEB3E7CDF1B}"/>
                  </a:ext>
                </a:extLst>
              </p:cNvPr>
              <p:cNvSpPr txBox="1"/>
              <p:nvPr/>
            </p:nvSpPr>
            <p:spPr>
              <a:xfrm>
                <a:off x="6619596" y="467132"/>
                <a:ext cx="2874629" cy="1806761"/>
              </a:xfrm>
              <a:prstGeom prst="rect">
                <a:avLst/>
              </a:prstGeom>
              <a:noFill/>
              <a:ln>
                <a:noFill/>
              </a:ln>
            </p:spPr>
            <p:txBody>
              <a:bodyPr spcFirstLastPara="1" wrap="square" lIns="91425" tIns="45700" rIns="91425" bIns="45700" anchor="t" anchorCtr="0">
                <a:spAutoFit/>
              </a:bodyPr>
              <a:lstStyle/>
              <a:p>
                <a:pPr marL="571500" lvl="1" indent="-285750">
                  <a:buClr>
                    <a:srgbClr val="FFFFFF"/>
                  </a:buClr>
                  <a:buSzPts val="1800"/>
                  <a:buFont typeface="Arial"/>
                  <a:buChar char="•"/>
                </a:pPr>
                <a:r>
                  <a:rPr lang="en-US" sz="1100" dirty="0">
                    <a:solidFill>
                      <a:schemeClr val="bg1"/>
                    </a:solidFill>
                    <a:effectLst/>
                    <a:latin typeface="Arial" panose="020B0604020202020204" pitchFamily="34" charset="0"/>
                    <a:ea typeface="Helvetica Neue" panose="02000503000000020004" pitchFamily="2" charset="0"/>
                    <a:cs typeface="Arial" panose="020B0604020202020204" pitchFamily="34" charset="0"/>
                  </a:rPr>
                  <a:t>The system deduplicates the biometrics by comparing the previous biometric data. If it finds duplicate it rejects automatically. If it resembles an adjudication officers decide by checking a certain threshold and the biographic data </a:t>
                </a:r>
              </a:p>
            </p:txBody>
          </p:sp>
        </p:grpSp>
        <p:grpSp>
          <p:nvGrpSpPr>
            <p:cNvPr id="16" name="Google Shape;714;g2c78a338547_9_456">
              <a:extLst>
                <a:ext uri="{FF2B5EF4-FFF2-40B4-BE49-F238E27FC236}">
                  <a16:creationId xmlns:a16="http://schemas.microsoft.com/office/drawing/2014/main" id="{70A9C02B-9D1F-E361-364F-3B37D7119D00}"/>
                </a:ext>
              </a:extLst>
            </p:cNvPr>
            <p:cNvGrpSpPr/>
            <p:nvPr/>
          </p:nvGrpSpPr>
          <p:grpSpPr>
            <a:xfrm>
              <a:off x="6927516" y="4240371"/>
              <a:ext cx="2995800" cy="2011553"/>
              <a:chOff x="447742" y="3834200"/>
              <a:chExt cx="2995800" cy="2011553"/>
            </a:xfrm>
          </p:grpSpPr>
          <p:cxnSp>
            <p:nvCxnSpPr>
              <p:cNvPr id="30" name="Google Shape;715;g2c78a338547_9_456">
                <a:extLst>
                  <a:ext uri="{FF2B5EF4-FFF2-40B4-BE49-F238E27FC236}">
                    <a16:creationId xmlns:a16="http://schemas.microsoft.com/office/drawing/2014/main" id="{C9A9B6E5-F1A5-EF8A-D8FF-624046C63BE6}"/>
                  </a:ext>
                </a:extLst>
              </p:cNvPr>
              <p:cNvCxnSpPr>
                <a:cxnSpLocks/>
              </p:cNvCxnSpPr>
              <p:nvPr/>
            </p:nvCxnSpPr>
            <p:spPr>
              <a:xfrm>
                <a:off x="2222214" y="3834200"/>
                <a:ext cx="23776" cy="411370"/>
              </a:xfrm>
              <a:prstGeom prst="straightConnector1">
                <a:avLst/>
              </a:prstGeom>
              <a:noFill/>
              <a:ln w="38100" cap="flat" cmpd="sng">
                <a:solidFill>
                  <a:schemeClr val="lt1"/>
                </a:solidFill>
                <a:prstDash val="solid"/>
                <a:miter lim="800000"/>
                <a:headEnd type="oval" w="med" len="med"/>
                <a:tailEnd type="oval" w="med" len="med"/>
              </a:ln>
            </p:spPr>
          </p:cxnSp>
          <p:sp>
            <p:nvSpPr>
              <p:cNvPr id="31" name="Google Shape;716;g2c78a338547_9_456">
                <a:extLst>
                  <a:ext uri="{FF2B5EF4-FFF2-40B4-BE49-F238E27FC236}">
                    <a16:creationId xmlns:a16="http://schemas.microsoft.com/office/drawing/2014/main" id="{2BE90A92-95F7-BE73-CCEB-73452E077A26}"/>
                  </a:ext>
                </a:extLst>
              </p:cNvPr>
              <p:cNvSpPr txBox="1"/>
              <p:nvPr/>
            </p:nvSpPr>
            <p:spPr>
              <a:xfrm>
                <a:off x="447742" y="4297110"/>
                <a:ext cx="2995800" cy="1548643"/>
              </a:xfrm>
              <a:prstGeom prst="rect">
                <a:avLst/>
              </a:prstGeom>
              <a:noFill/>
              <a:ln>
                <a:noFill/>
              </a:ln>
            </p:spPr>
            <p:txBody>
              <a:bodyPr spcFirstLastPara="1" wrap="square" lIns="91425" tIns="45700" rIns="91425" bIns="45700" anchor="t" anchorCtr="0">
                <a:spAutoFit/>
              </a:bodyPr>
              <a:lstStyle/>
              <a:p>
                <a:pPr marL="571500" lvl="1" indent="-285750">
                  <a:buClr>
                    <a:srgbClr val="FFFFFF"/>
                  </a:buClr>
                  <a:buSzPts val="1800"/>
                  <a:buFont typeface="Arial"/>
                  <a:buChar char="•"/>
                </a:pPr>
                <a:r>
                  <a:rPr lang="en-US" sz="1200" dirty="0">
                    <a:solidFill>
                      <a:srgbClr val="FFFFFF"/>
                    </a:solidFill>
                    <a:latin typeface="Arial" panose="020B0604020202020204" pitchFamily="34" charset="0"/>
                    <a:ea typeface="Arial"/>
                    <a:cs typeface="Arial" panose="020B0604020202020204" pitchFamily="34" charset="0"/>
                    <a:sym typeface="Arial"/>
                  </a:rPr>
                  <a:t>After deduplication, the NIN is generated</a:t>
                </a:r>
              </a:p>
              <a:p>
                <a:pPr marL="571500" lvl="1" indent="-285750">
                  <a:buClr>
                    <a:srgbClr val="FFFFFF"/>
                  </a:buClr>
                  <a:buSzPts val="1800"/>
                  <a:buFont typeface="Arial"/>
                  <a:buChar char="•"/>
                </a:pPr>
                <a:r>
                  <a:rPr lang="en-US" sz="1200" dirty="0">
                    <a:solidFill>
                      <a:srgbClr val="FFFFFF"/>
                    </a:solidFill>
                    <a:latin typeface="Arial" panose="020B0604020202020204" pitchFamily="34" charset="0"/>
                    <a:ea typeface="Arial"/>
                    <a:cs typeface="Arial" panose="020B0604020202020204" pitchFamily="34" charset="0"/>
                    <a:sym typeface="Arial"/>
                  </a:rPr>
                  <a:t>National ID certificate is printed to complete the process for now.</a:t>
                </a:r>
              </a:p>
              <a:p>
                <a:pPr marL="571500" lvl="1" indent="-285750">
                  <a:buClr>
                    <a:srgbClr val="FFFFFF"/>
                  </a:buClr>
                  <a:buSzPts val="1800"/>
                  <a:buFont typeface="Arial"/>
                  <a:buChar char="•"/>
                </a:pPr>
                <a:r>
                  <a:rPr lang="en-US" sz="1200" dirty="0">
                    <a:solidFill>
                      <a:srgbClr val="FFFFFF"/>
                    </a:solidFill>
                    <a:latin typeface="Arial" panose="020B0604020202020204" pitchFamily="34" charset="0"/>
                    <a:ea typeface="Arial"/>
                    <a:cs typeface="Arial" panose="020B0604020202020204" pitchFamily="34" charset="0"/>
                    <a:sym typeface="Arial"/>
                  </a:rPr>
                  <a:t>Then the physical ID cards will be printed </a:t>
                </a:r>
              </a:p>
            </p:txBody>
          </p:sp>
        </p:grpSp>
        <p:grpSp>
          <p:nvGrpSpPr>
            <p:cNvPr id="17" name="Google Shape;717;g2c78a338547_9_456">
              <a:extLst>
                <a:ext uri="{FF2B5EF4-FFF2-40B4-BE49-F238E27FC236}">
                  <a16:creationId xmlns:a16="http://schemas.microsoft.com/office/drawing/2014/main" id="{C57AF744-930D-204E-66E9-0556E70DF859}"/>
                </a:ext>
              </a:extLst>
            </p:cNvPr>
            <p:cNvGrpSpPr/>
            <p:nvPr/>
          </p:nvGrpSpPr>
          <p:grpSpPr>
            <a:xfrm>
              <a:off x="-400476" y="2474319"/>
              <a:ext cx="12929555" cy="1964536"/>
              <a:chOff x="-95674" y="798305"/>
              <a:chExt cx="12929555" cy="1964536"/>
            </a:xfrm>
          </p:grpSpPr>
          <p:sp>
            <p:nvSpPr>
              <p:cNvPr id="18" name="Google Shape;718;g2c78a338547_9_456">
                <a:extLst>
                  <a:ext uri="{FF2B5EF4-FFF2-40B4-BE49-F238E27FC236}">
                    <a16:creationId xmlns:a16="http://schemas.microsoft.com/office/drawing/2014/main" id="{0A6BEA1A-524B-89BB-C5CE-33F409036750}"/>
                  </a:ext>
                </a:extLst>
              </p:cNvPr>
              <p:cNvSpPr/>
              <p:nvPr/>
            </p:nvSpPr>
            <p:spPr>
              <a:xfrm>
                <a:off x="10893781" y="823341"/>
                <a:ext cx="1940100" cy="1939500"/>
              </a:xfrm>
              <a:prstGeom prst="ellipse">
                <a:avLst/>
              </a:prstGeom>
              <a:gradFill>
                <a:gsLst>
                  <a:gs pos="0">
                    <a:srgbClr val="296178"/>
                  </a:gs>
                  <a:gs pos="50000">
                    <a:srgbClr val="6AB0CC"/>
                  </a:gs>
                  <a:gs pos="100000">
                    <a:srgbClr val="296178"/>
                  </a:gs>
                </a:gsLst>
                <a:lin ang="5400012" scaled="0"/>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a:solidFill>
                    <a:srgbClr val="000000"/>
                  </a:solidFill>
                  <a:latin typeface="Arial" panose="020B0604020202020204" pitchFamily="34" charset="0"/>
                  <a:ea typeface="Arial"/>
                  <a:cs typeface="Arial" panose="020B0604020202020204" pitchFamily="34" charset="0"/>
                  <a:sym typeface="Arial"/>
                </a:endParaRPr>
              </a:p>
            </p:txBody>
          </p:sp>
          <p:sp>
            <p:nvSpPr>
              <p:cNvPr id="19" name="Google Shape;719;g2c78a338547_9_456">
                <a:extLst>
                  <a:ext uri="{FF2B5EF4-FFF2-40B4-BE49-F238E27FC236}">
                    <a16:creationId xmlns:a16="http://schemas.microsoft.com/office/drawing/2014/main" id="{CC155D0F-B3DD-1BFE-9CF4-255AE8541483}"/>
                  </a:ext>
                </a:extLst>
              </p:cNvPr>
              <p:cNvSpPr/>
              <p:nvPr/>
            </p:nvSpPr>
            <p:spPr>
              <a:xfrm rot="2953253">
                <a:off x="8682169" y="798305"/>
                <a:ext cx="1939693" cy="1939693"/>
              </a:xfrm>
              <a:prstGeom prst="teardrop">
                <a:avLst>
                  <a:gd name="adj" fmla="val 100000"/>
                </a:avLst>
              </a:prstGeom>
              <a:gradFill>
                <a:gsLst>
                  <a:gs pos="0">
                    <a:srgbClr val="296178"/>
                  </a:gs>
                  <a:gs pos="50000">
                    <a:srgbClr val="6AB0CC"/>
                  </a:gs>
                  <a:gs pos="100000">
                    <a:srgbClr val="296178"/>
                  </a:gs>
                </a:gsLst>
                <a:lin ang="5400012" scaled="0"/>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a:solidFill>
                    <a:srgbClr val="000000"/>
                  </a:solidFill>
                  <a:latin typeface="Arial" panose="020B0604020202020204" pitchFamily="34" charset="0"/>
                  <a:ea typeface="Arial"/>
                  <a:cs typeface="Arial" panose="020B0604020202020204" pitchFamily="34" charset="0"/>
                  <a:sym typeface="Arial"/>
                </a:endParaRPr>
              </a:p>
            </p:txBody>
          </p:sp>
          <p:sp>
            <p:nvSpPr>
              <p:cNvPr id="20" name="Google Shape;720;g2c78a338547_9_456">
                <a:extLst>
                  <a:ext uri="{FF2B5EF4-FFF2-40B4-BE49-F238E27FC236}">
                    <a16:creationId xmlns:a16="http://schemas.microsoft.com/office/drawing/2014/main" id="{EA25C8B1-26F9-8A02-A23A-AD29FFFA2DAE}"/>
                  </a:ext>
                </a:extLst>
              </p:cNvPr>
              <p:cNvSpPr/>
              <p:nvPr/>
            </p:nvSpPr>
            <p:spPr>
              <a:xfrm rot="2700000">
                <a:off x="6449524" y="798305"/>
                <a:ext cx="1939735" cy="1939735"/>
              </a:xfrm>
              <a:prstGeom prst="teardrop">
                <a:avLst>
                  <a:gd name="adj" fmla="val 100000"/>
                </a:avLst>
              </a:prstGeom>
              <a:gradFill>
                <a:gsLst>
                  <a:gs pos="0">
                    <a:srgbClr val="296178"/>
                  </a:gs>
                  <a:gs pos="50000">
                    <a:srgbClr val="6AB0CC"/>
                  </a:gs>
                  <a:gs pos="100000">
                    <a:srgbClr val="296178"/>
                  </a:gs>
                </a:gsLst>
                <a:lin ang="5400012" scaled="0"/>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dirty="0">
                  <a:solidFill>
                    <a:srgbClr val="000000"/>
                  </a:solidFill>
                  <a:latin typeface="Arial" panose="020B0604020202020204" pitchFamily="34" charset="0"/>
                  <a:ea typeface="Arial"/>
                  <a:cs typeface="Arial" panose="020B0604020202020204" pitchFamily="34" charset="0"/>
                  <a:sym typeface="Arial"/>
                </a:endParaRPr>
              </a:p>
            </p:txBody>
          </p:sp>
          <p:sp>
            <p:nvSpPr>
              <p:cNvPr id="21" name="Google Shape;721;g2c78a338547_9_456">
                <a:extLst>
                  <a:ext uri="{FF2B5EF4-FFF2-40B4-BE49-F238E27FC236}">
                    <a16:creationId xmlns:a16="http://schemas.microsoft.com/office/drawing/2014/main" id="{B93848C5-3B06-5582-0AF8-D3BB7BBC3C80}"/>
                  </a:ext>
                </a:extLst>
              </p:cNvPr>
              <p:cNvSpPr/>
              <p:nvPr/>
            </p:nvSpPr>
            <p:spPr>
              <a:xfrm rot="2700000">
                <a:off x="4227907" y="798305"/>
                <a:ext cx="1939735" cy="1939735"/>
              </a:xfrm>
              <a:prstGeom prst="teardrop">
                <a:avLst>
                  <a:gd name="adj" fmla="val 100000"/>
                </a:avLst>
              </a:prstGeom>
              <a:gradFill>
                <a:gsLst>
                  <a:gs pos="0">
                    <a:srgbClr val="296178"/>
                  </a:gs>
                  <a:gs pos="50000">
                    <a:srgbClr val="6AB0CC"/>
                  </a:gs>
                  <a:gs pos="100000">
                    <a:srgbClr val="296178"/>
                  </a:gs>
                </a:gsLst>
                <a:lin ang="5400012" scaled="0"/>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a:solidFill>
                    <a:srgbClr val="000000"/>
                  </a:solidFill>
                  <a:latin typeface="Arial" panose="020B0604020202020204" pitchFamily="34" charset="0"/>
                  <a:ea typeface="Arial"/>
                  <a:cs typeface="Arial" panose="020B0604020202020204" pitchFamily="34" charset="0"/>
                  <a:sym typeface="Arial"/>
                </a:endParaRPr>
              </a:p>
            </p:txBody>
          </p:sp>
          <p:sp>
            <p:nvSpPr>
              <p:cNvPr id="22" name="Google Shape;722;g2c78a338547_9_456">
                <a:extLst>
                  <a:ext uri="{FF2B5EF4-FFF2-40B4-BE49-F238E27FC236}">
                    <a16:creationId xmlns:a16="http://schemas.microsoft.com/office/drawing/2014/main" id="{68B87FFA-04C6-9E8B-E7DA-20E6F6D729FA}"/>
                  </a:ext>
                </a:extLst>
              </p:cNvPr>
              <p:cNvSpPr/>
              <p:nvPr/>
            </p:nvSpPr>
            <p:spPr>
              <a:xfrm rot="2700000">
                <a:off x="2071561" y="798306"/>
                <a:ext cx="1939735" cy="1939735"/>
              </a:xfrm>
              <a:prstGeom prst="teardrop">
                <a:avLst>
                  <a:gd name="adj" fmla="val 100000"/>
                </a:avLst>
              </a:prstGeom>
              <a:gradFill>
                <a:gsLst>
                  <a:gs pos="0">
                    <a:srgbClr val="296178"/>
                  </a:gs>
                  <a:gs pos="50000">
                    <a:srgbClr val="6AB0CC"/>
                  </a:gs>
                  <a:gs pos="100000">
                    <a:srgbClr val="296178"/>
                  </a:gs>
                </a:gsLst>
                <a:lin ang="5400012" scaled="0"/>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a:solidFill>
                    <a:srgbClr val="000000"/>
                  </a:solidFill>
                  <a:latin typeface="Arial" panose="020B0604020202020204" pitchFamily="34" charset="0"/>
                  <a:ea typeface="Arial"/>
                  <a:cs typeface="Arial" panose="020B0604020202020204" pitchFamily="34" charset="0"/>
                  <a:sym typeface="Arial"/>
                </a:endParaRPr>
              </a:p>
            </p:txBody>
          </p:sp>
          <p:sp>
            <p:nvSpPr>
              <p:cNvPr id="23" name="Google Shape;723;g2c78a338547_9_456">
                <a:extLst>
                  <a:ext uri="{FF2B5EF4-FFF2-40B4-BE49-F238E27FC236}">
                    <a16:creationId xmlns:a16="http://schemas.microsoft.com/office/drawing/2014/main" id="{536B5D94-DF33-D4CE-9F9A-546EA8532D53}"/>
                  </a:ext>
                </a:extLst>
              </p:cNvPr>
              <p:cNvSpPr/>
              <p:nvPr/>
            </p:nvSpPr>
            <p:spPr>
              <a:xfrm rot="2700000">
                <a:off x="-95674" y="798306"/>
                <a:ext cx="1939735" cy="1939735"/>
              </a:xfrm>
              <a:prstGeom prst="teardrop">
                <a:avLst>
                  <a:gd name="adj" fmla="val 100000"/>
                </a:avLst>
              </a:prstGeom>
              <a:gradFill>
                <a:gsLst>
                  <a:gs pos="0">
                    <a:srgbClr val="4A89A2"/>
                  </a:gs>
                  <a:gs pos="50000">
                    <a:srgbClr val="6AB0CC"/>
                  </a:gs>
                  <a:gs pos="100000">
                    <a:srgbClr val="296178"/>
                  </a:gs>
                </a:gsLst>
                <a:path path="circle">
                  <a:fillToRect l="50000" t="50000" r="50000" b="50000"/>
                </a:path>
                <a:tileRect/>
              </a:gradFill>
              <a:ln>
                <a:noFill/>
              </a:ln>
              <a:effectLst>
                <a:outerShdw blurRad="304800" dist="88900" dir="2700000" sx="96000" sy="96000" algn="tl" rotWithShape="0">
                  <a:srgbClr val="000000">
                    <a:alpha val="27450"/>
                  </a:srgbClr>
                </a:outerShdw>
              </a:effectLst>
            </p:spPr>
            <p:txBody>
              <a:bodyPr spcFirstLastPara="1" wrap="square" lIns="91425" tIns="91425" rIns="91425" bIns="91425" anchor="ctr" anchorCtr="0">
                <a:noAutofit/>
              </a:bodyPr>
              <a:lstStyle/>
              <a:p>
                <a:endParaRPr sz="1400">
                  <a:solidFill>
                    <a:srgbClr val="000000"/>
                  </a:solidFill>
                  <a:latin typeface="Arial" panose="020B0604020202020204" pitchFamily="34" charset="0"/>
                  <a:ea typeface="Arial"/>
                  <a:cs typeface="Arial" panose="020B0604020202020204" pitchFamily="34" charset="0"/>
                  <a:sym typeface="Arial"/>
                </a:endParaRPr>
              </a:p>
            </p:txBody>
          </p:sp>
          <p:sp>
            <p:nvSpPr>
              <p:cNvPr id="24" name="Google Shape;724;g2c78a338547_9_456">
                <a:extLst>
                  <a:ext uri="{FF2B5EF4-FFF2-40B4-BE49-F238E27FC236}">
                    <a16:creationId xmlns:a16="http://schemas.microsoft.com/office/drawing/2014/main" id="{8DDCB208-6329-0959-17CF-114F6EA116D6}"/>
                  </a:ext>
                </a:extLst>
              </p:cNvPr>
              <p:cNvSpPr/>
              <p:nvPr/>
            </p:nvSpPr>
            <p:spPr>
              <a:xfrm>
                <a:off x="2132924" y="863249"/>
                <a:ext cx="1810500" cy="1810200"/>
              </a:xfrm>
              <a:prstGeom prst="ellipse">
                <a:avLst/>
              </a:prstGeom>
              <a:solidFill>
                <a:srgbClr val="FFFFFF">
                  <a:alpha val="88630"/>
                </a:srgbClr>
              </a:solidFill>
              <a:ln>
                <a:noFill/>
              </a:ln>
            </p:spPr>
            <p:txBody>
              <a:bodyPr spcFirstLastPara="1" wrap="square" lIns="91425" tIns="91425" rIns="91425" bIns="91425" anchor="ctr" anchorCtr="0">
                <a:noAutofit/>
              </a:bodyPr>
              <a:lstStyle/>
              <a:p>
                <a:pPr algn="ctr"/>
                <a:r>
                  <a:rPr lang="en-MY" sz="1400" b="1" dirty="0">
                    <a:latin typeface="Barlow" pitchFamily="2" charset="77"/>
                    <a:ea typeface="Helvetica Neue" panose="02000503000000020004" pitchFamily="2" charset="0"/>
                    <a:cs typeface="Arial" panose="020B0604020202020204" pitchFamily="34" charset="0"/>
                  </a:rPr>
                  <a:t>Approval/</a:t>
                </a:r>
              </a:p>
              <a:p>
                <a:pPr algn="ctr"/>
                <a:r>
                  <a:rPr lang="en-MY" sz="1400" b="1" dirty="0">
                    <a:latin typeface="Barlow" pitchFamily="2" charset="77"/>
                    <a:ea typeface="Helvetica Neue" panose="02000503000000020004" pitchFamily="2" charset="0"/>
                    <a:cs typeface="Arial" panose="020B0604020202020204" pitchFamily="34" charset="0"/>
                  </a:rPr>
                  <a:t>rejection</a:t>
                </a:r>
                <a:endParaRPr sz="1400" b="1" dirty="0">
                  <a:solidFill>
                    <a:srgbClr val="000000"/>
                  </a:solidFill>
                  <a:latin typeface="Barlow" pitchFamily="2" charset="77"/>
                  <a:ea typeface="Arial"/>
                  <a:cs typeface="Arial" panose="020B0604020202020204" pitchFamily="34" charset="0"/>
                  <a:sym typeface="Arial"/>
                </a:endParaRPr>
              </a:p>
            </p:txBody>
          </p:sp>
          <p:sp>
            <p:nvSpPr>
              <p:cNvPr id="25" name="Google Shape;725;g2c78a338547_9_456">
                <a:extLst>
                  <a:ext uri="{FF2B5EF4-FFF2-40B4-BE49-F238E27FC236}">
                    <a16:creationId xmlns:a16="http://schemas.microsoft.com/office/drawing/2014/main" id="{04803942-51D3-66C9-7A6F-EF16B5A0E245}"/>
                  </a:ext>
                </a:extLst>
              </p:cNvPr>
              <p:cNvSpPr/>
              <p:nvPr/>
            </p:nvSpPr>
            <p:spPr>
              <a:xfrm>
                <a:off x="-35542" y="863248"/>
                <a:ext cx="1810500" cy="1810200"/>
              </a:xfrm>
              <a:prstGeom prst="ellipse">
                <a:avLst/>
              </a:prstGeom>
              <a:solidFill>
                <a:srgbClr val="002060">
                  <a:alpha val="89410"/>
                </a:srgbClr>
              </a:solidFill>
              <a:ln>
                <a:noFill/>
              </a:ln>
            </p:spPr>
            <p:txBody>
              <a:bodyPr spcFirstLastPara="1" wrap="square" lIns="91425" tIns="91425" rIns="91425" bIns="91425" anchor="ctr" anchorCtr="0">
                <a:noAutofit/>
              </a:bodyPr>
              <a:lstStyle/>
              <a:p>
                <a:pPr algn="ctr"/>
                <a:r>
                  <a:rPr lang="en-US" sz="1400" b="1" dirty="0">
                    <a:solidFill>
                      <a:schemeClr val="bg1"/>
                    </a:solidFill>
                    <a:latin typeface="Barlow" pitchFamily="2" charset="77"/>
                    <a:ea typeface="Arial"/>
                    <a:cs typeface="Arial" panose="020B0604020202020204" pitchFamily="34" charset="0"/>
                    <a:sym typeface="Arial"/>
                  </a:rPr>
                  <a:t>Verification</a:t>
                </a:r>
                <a:endParaRPr lang="en-US" sz="1400" b="1" dirty="0">
                  <a:solidFill>
                    <a:srgbClr val="000000"/>
                  </a:solidFill>
                  <a:latin typeface="Barlow" pitchFamily="2" charset="77"/>
                  <a:ea typeface="Arial"/>
                  <a:cs typeface="Arial" panose="020B0604020202020204" pitchFamily="34" charset="0"/>
                  <a:sym typeface="Arial"/>
                </a:endParaRPr>
              </a:p>
            </p:txBody>
          </p:sp>
          <p:sp>
            <p:nvSpPr>
              <p:cNvPr id="26" name="Google Shape;726;g2c78a338547_9_456">
                <a:extLst>
                  <a:ext uri="{FF2B5EF4-FFF2-40B4-BE49-F238E27FC236}">
                    <a16:creationId xmlns:a16="http://schemas.microsoft.com/office/drawing/2014/main" id="{DFB199E2-FA86-B38A-ADBD-8863F8E1DAFD}"/>
                  </a:ext>
                </a:extLst>
              </p:cNvPr>
              <p:cNvSpPr/>
              <p:nvPr/>
            </p:nvSpPr>
            <p:spPr>
              <a:xfrm>
                <a:off x="4289271" y="863249"/>
                <a:ext cx="1810500" cy="1810200"/>
              </a:xfrm>
              <a:prstGeom prst="ellipse">
                <a:avLst/>
              </a:prstGeom>
              <a:solidFill>
                <a:srgbClr val="FFFFFF">
                  <a:alpha val="88630"/>
                </a:srgbClr>
              </a:solidFill>
              <a:ln>
                <a:noFill/>
              </a:ln>
            </p:spPr>
            <p:txBody>
              <a:bodyPr spcFirstLastPara="1" wrap="square" lIns="91425" tIns="91425" rIns="91425" bIns="91425" anchor="ctr" anchorCtr="0">
                <a:noAutofit/>
              </a:bodyPr>
              <a:lstStyle/>
              <a:p>
                <a:pPr algn="ctr"/>
                <a:r>
                  <a:rPr lang="en-US" sz="1300" b="1" dirty="0">
                    <a:solidFill>
                      <a:srgbClr val="000000"/>
                    </a:solidFill>
                    <a:latin typeface="Barlow" pitchFamily="2" charset="77"/>
                    <a:ea typeface="Arial"/>
                    <a:cs typeface="Arial" panose="020B0604020202020204" pitchFamily="34" charset="0"/>
                    <a:sym typeface="Arial"/>
                  </a:rPr>
                  <a:t>Text Deduplication </a:t>
                </a:r>
              </a:p>
            </p:txBody>
          </p:sp>
          <p:sp>
            <p:nvSpPr>
              <p:cNvPr id="27" name="Google Shape;727;g2c78a338547_9_456">
                <a:extLst>
                  <a:ext uri="{FF2B5EF4-FFF2-40B4-BE49-F238E27FC236}">
                    <a16:creationId xmlns:a16="http://schemas.microsoft.com/office/drawing/2014/main" id="{2117C532-251F-C64A-81F1-1DFC1E9C8428}"/>
                  </a:ext>
                </a:extLst>
              </p:cNvPr>
              <p:cNvSpPr/>
              <p:nvPr/>
            </p:nvSpPr>
            <p:spPr>
              <a:xfrm>
                <a:off x="6510888" y="863249"/>
                <a:ext cx="1810500" cy="1810200"/>
              </a:xfrm>
              <a:prstGeom prst="ellipse">
                <a:avLst/>
              </a:prstGeom>
              <a:solidFill>
                <a:srgbClr val="FFFFFF">
                  <a:alpha val="88630"/>
                </a:srgbClr>
              </a:solidFill>
              <a:ln>
                <a:noFill/>
              </a:ln>
            </p:spPr>
            <p:txBody>
              <a:bodyPr spcFirstLastPara="1" wrap="square" lIns="91425" tIns="91425" rIns="91425" bIns="91425" anchor="ctr" anchorCtr="0">
                <a:noAutofit/>
              </a:bodyPr>
              <a:lstStyle/>
              <a:p>
                <a:pPr algn="ctr"/>
                <a:r>
                  <a:rPr lang="en-US" sz="1400" b="1" dirty="0">
                    <a:effectLst/>
                    <a:latin typeface="Barlow" pitchFamily="2" charset="77"/>
                    <a:ea typeface="Helvetica Neue" panose="02000503000000020004" pitchFamily="2" charset="0"/>
                    <a:cs typeface="Arial" panose="020B0604020202020204" pitchFamily="34" charset="0"/>
                  </a:rPr>
                  <a:t>ABIS</a:t>
                </a:r>
                <a:endParaRPr sz="1400" dirty="0">
                  <a:latin typeface="Barlow" pitchFamily="2" charset="77"/>
                  <a:ea typeface="Arial"/>
                  <a:cs typeface="Arial" panose="020B0604020202020204" pitchFamily="34" charset="0"/>
                  <a:sym typeface="Arial"/>
                </a:endParaRPr>
              </a:p>
            </p:txBody>
          </p:sp>
          <p:sp>
            <p:nvSpPr>
              <p:cNvPr id="28" name="Google Shape;728;g2c78a338547_9_456">
                <a:extLst>
                  <a:ext uri="{FF2B5EF4-FFF2-40B4-BE49-F238E27FC236}">
                    <a16:creationId xmlns:a16="http://schemas.microsoft.com/office/drawing/2014/main" id="{017DE779-BC94-BC75-7469-99E83F1DD4A1}"/>
                  </a:ext>
                </a:extLst>
              </p:cNvPr>
              <p:cNvSpPr/>
              <p:nvPr/>
            </p:nvSpPr>
            <p:spPr>
              <a:xfrm>
                <a:off x="8743388" y="863249"/>
                <a:ext cx="1810500" cy="1810200"/>
              </a:xfrm>
              <a:prstGeom prst="ellipse">
                <a:avLst/>
              </a:prstGeom>
              <a:solidFill>
                <a:srgbClr val="FFC000">
                  <a:alpha val="88630"/>
                </a:srgbClr>
              </a:solidFill>
              <a:ln>
                <a:noFill/>
              </a:ln>
            </p:spPr>
            <p:txBody>
              <a:bodyPr spcFirstLastPara="1" wrap="square" lIns="91425" tIns="91425" rIns="91425" bIns="91425" anchor="ctr" anchorCtr="0">
                <a:noAutofit/>
              </a:bodyPr>
              <a:lstStyle/>
              <a:p>
                <a:pPr algn="ctr"/>
                <a:r>
                  <a:rPr lang="en-US" sz="1400" b="1" dirty="0">
                    <a:latin typeface="Barlow" pitchFamily="2" charset="77"/>
                    <a:ea typeface="Helvetica Neue" panose="02000503000000020004" pitchFamily="2" charset="0"/>
                    <a:cs typeface="Arial" panose="020B0604020202020204" pitchFamily="34" charset="0"/>
                  </a:rPr>
                  <a:t>Printing Credentials</a:t>
                </a:r>
              </a:p>
            </p:txBody>
          </p:sp>
          <p:sp>
            <p:nvSpPr>
              <p:cNvPr id="29" name="Google Shape;729;g2c78a338547_9_456">
                <a:extLst>
                  <a:ext uri="{FF2B5EF4-FFF2-40B4-BE49-F238E27FC236}">
                    <a16:creationId xmlns:a16="http://schemas.microsoft.com/office/drawing/2014/main" id="{B7C401C5-D1C4-8AED-281A-2177BF652AFE}"/>
                  </a:ext>
                </a:extLst>
              </p:cNvPr>
              <p:cNvSpPr/>
              <p:nvPr/>
            </p:nvSpPr>
            <p:spPr>
              <a:xfrm>
                <a:off x="10958065" y="888592"/>
                <a:ext cx="1810500" cy="1810200"/>
              </a:xfrm>
              <a:prstGeom prst="ellipse">
                <a:avLst/>
              </a:prstGeom>
              <a:solidFill>
                <a:srgbClr val="FFFFFF">
                  <a:alpha val="88630"/>
                </a:srgbClr>
              </a:solidFill>
              <a:ln>
                <a:noFill/>
              </a:ln>
            </p:spPr>
            <p:txBody>
              <a:bodyPr spcFirstLastPara="1" wrap="square" lIns="91425" tIns="91425" rIns="91425" bIns="91425" anchor="ctr" anchorCtr="0">
                <a:noAutofit/>
              </a:bodyPr>
              <a:lstStyle/>
              <a:p>
                <a:pPr algn="ctr"/>
                <a:r>
                  <a:rPr lang="en-US" sz="1400" b="1" dirty="0">
                    <a:effectLst/>
                    <a:latin typeface="Barlow" pitchFamily="2" charset="77"/>
                    <a:ea typeface="Helvetica Neue" panose="02000503000000020004" pitchFamily="2" charset="0"/>
                    <a:cs typeface="Arial" panose="020B0604020202020204" pitchFamily="34" charset="0"/>
                  </a:rPr>
                  <a:t>Issue Credentials </a:t>
                </a:r>
              </a:p>
            </p:txBody>
          </p:sp>
        </p:grpSp>
      </p:grpSp>
      <p:sp>
        <p:nvSpPr>
          <p:cNvPr id="51" name="TextBox 50">
            <a:extLst>
              <a:ext uri="{FF2B5EF4-FFF2-40B4-BE49-F238E27FC236}">
                <a16:creationId xmlns:a16="http://schemas.microsoft.com/office/drawing/2014/main" id="{BFF39671-5B32-D74C-10CD-A8C04968FF5B}"/>
              </a:ext>
            </a:extLst>
          </p:cNvPr>
          <p:cNvSpPr txBox="1"/>
          <p:nvPr/>
        </p:nvSpPr>
        <p:spPr>
          <a:xfrm>
            <a:off x="9991939" y="881455"/>
            <a:ext cx="2136000" cy="892552"/>
          </a:xfrm>
          <a:prstGeom prst="rect">
            <a:avLst/>
          </a:prstGeom>
          <a:noFill/>
        </p:spPr>
        <p:txBody>
          <a:bodyPr wrap="square">
            <a:spAutoFit/>
          </a:bodyPr>
          <a:lstStyle/>
          <a:p>
            <a:r>
              <a:rPr lang="en-US" sz="1300" dirty="0">
                <a:solidFill>
                  <a:schemeClr val="bg1"/>
                </a:solidFill>
                <a:effectLst/>
                <a:latin typeface="Arial" panose="020B0604020202020204" pitchFamily="34" charset="0"/>
                <a:ea typeface="Helvetica Neue" panose="02000503000000020004" pitchFamily="2" charset="0"/>
                <a:cs typeface="Arial" panose="020B0604020202020204" pitchFamily="34" charset="0"/>
              </a:rPr>
              <a:t>The printed Certificates is delivered to the registration sites and issued to the applicants</a:t>
            </a:r>
          </a:p>
        </p:txBody>
      </p:sp>
      <p:sp>
        <p:nvSpPr>
          <p:cNvPr id="2" name="Rectangle: Rounded Corners 11">
            <a:extLst>
              <a:ext uri="{FF2B5EF4-FFF2-40B4-BE49-F238E27FC236}">
                <a16:creationId xmlns:a16="http://schemas.microsoft.com/office/drawing/2014/main" id="{A9E8ED3C-FBB4-D120-C0D0-BCF0BFB434D9}"/>
              </a:ext>
            </a:extLst>
          </p:cNvPr>
          <p:cNvSpPr/>
          <p:nvPr/>
        </p:nvSpPr>
        <p:spPr>
          <a:xfrm rot="20700000">
            <a:off x="10163289" y="4620274"/>
            <a:ext cx="1714565" cy="2915442"/>
          </a:xfrm>
          <a:prstGeom prst="roundRect">
            <a:avLst>
              <a:gd name="adj" fmla="val 26132"/>
            </a:avLst>
          </a:prstGeom>
          <a:solidFill>
            <a:schemeClr val="accent3"/>
          </a:solidFill>
          <a:ln>
            <a:noFill/>
          </a:ln>
          <a:effectLst>
            <a:outerShdw blurRad="254000" sx="102000" sy="102000" algn="ctr" rotWithShape="0">
              <a:prstClr val="black">
                <a:alpha val="20000"/>
              </a:prst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Rectangle: Rounded Corners 9">
            <a:extLst>
              <a:ext uri="{FF2B5EF4-FFF2-40B4-BE49-F238E27FC236}">
                <a16:creationId xmlns:a16="http://schemas.microsoft.com/office/drawing/2014/main" id="{4E094012-A59F-5BD0-2370-A11F9FF27382}"/>
              </a:ext>
            </a:extLst>
          </p:cNvPr>
          <p:cNvSpPr/>
          <p:nvPr/>
        </p:nvSpPr>
        <p:spPr>
          <a:xfrm rot="19860614">
            <a:off x="10316517" y="4730897"/>
            <a:ext cx="1714565" cy="2915442"/>
          </a:xfrm>
          <a:prstGeom prst="roundRect">
            <a:avLst>
              <a:gd name="adj" fmla="val 26132"/>
            </a:avLst>
          </a:prstGeom>
          <a:solidFill>
            <a:schemeClr val="accent2"/>
          </a:solidFill>
          <a:ln>
            <a:noFill/>
          </a:ln>
          <a:effectLst>
            <a:outerShdw blurRad="254000" sx="102000" sy="102000" algn="ctr" rotWithShape="0">
              <a:prstClr val="black">
                <a:alpha val="2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 name="Rectangle: Rounded Corners 5">
            <a:extLst>
              <a:ext uri="{FF2B5EF4-FFF2-40B4-BE49-F238E27FC236}">
                <a16:creationId xmlns:a16="http://schemas.microsoft.com/office/drawing/2014/main" id="{8F7FF709-27CF-D80B-36F3-B3C6C388F449}"/>
              </a:ext>
            </a:extLst>
          </p:cNvPr>
          <p:cNvSpPr/>
          <p:nvPr/>
        </p:nvSpPr>
        <p:spPr>
          <a:xfrm rot="18900000">
            <a:off x="10505022" y="4775974"/>
            <a:ext cx="1714566" cy="2915442"/>
          </a:xfrm>
          <a:prstGeom prst="roundRect">
            <a:avLst>
              <a:gd name="adj" fmla="val 26132"/>
            </a:avLst>
          </a:prstGeom>
          <a:solidFill>
            <a:srgbClr val="266DB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MY"/>
          </a:p>
        </p:txBody>
      </p:sp>
      <p:pic>
        <p:nvPicPr>
          <p:cNvPr id="41" name="Picture 40" descr="A blue logo with a star and a circle of leaves&#10;&#10;Description automatically generated">
            <a:extLst>
              <a:ext uri="{FF2B5EF4-FFF2-40B4-BE49-F238E27FC236}">
                <a16:creationId xmlns:a16="http://schemas.microsoft.com/office/drawing/2014/main" id="{B12D6B14-9AF3-3362-9BFE-66DDBFE66BB4}"/>
              </a:ext>
            </a:extLst>
          </p:cNvPr>
          <p:cNvPicPr>
            <a:picLocks noChangeAspect="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a:ext>
            </a:extLst>
          </a:blip>
          <a:srcRect t="1268"/>
          <a:stretch/>
        </p:blipFill>
        <p:spPr>
          <a:xfrm>
            <a:off x="10297608" y="5158354"/>
            <a:ext cx="2229287" cy="2201014"/>
          </a:xfrm>
          <a:prstGeom prst="rect">
            <a:avLst/>
          </a:prstGeom>
        </p:spPr>
      </p:pic>
      <p:sp>
        <p:nvSpPr>
          <p:cNvPr id="43" name="Title 42">
            <a:extLst>
              <a:ext uri="{FF2B5EF4-FFF2-40B4-BE49-F238E27FC236}">
                <a16:creationId xmlns:a16="http://schemas.microsoft.com/office/drawing/2014/main" id="{60688FF2-1842-19F7-3A87-7B5F53B35016}"/>
              </a:ext>
            </a:extLst>
          </p:cNvPr>
          <p:cNvSpPr>
            <a:spLocks noGrp="1"/>
          </p:cNvSpPr>
          <p:nvPr>
            <p:ph type="title"/>
          </p:nvPr>
        </p:nvSpPr>
        <p:spPr/>
        <p:txBody>
          <a:bodyPr/>
          <a:lstStyle/>
          <a:p>
            <a:endParaRPr lang="en-US"/>
          </a:p>
        </p:txBody>
      </p:sp>
      <p:sp>
        <p:nvSpPr>
          <p:cNvPr id="44" name="TextBox 43">
            <a:extLst>
              <a:ext uri="{FF2B5EF4-FFF2-40B4-BE49-F238E27FC236}">
                <a16:creationId xmlns:a16="http://schemas.microsoft.com/office/drawing/2014/main" id="{3312B886-9E9C-EDC9-CEE3-FF99745884D6}"/>
              </a:ext>
            </a:extLst>
          </p:cNvPr>
          <p:cNvSpPr txBox="1"/>
          <p:nvPr/>
        </p:nvSpPr>
        <p:spPr>
          <a:xfrm>
            <a:off x="237093" y="282090"/>
            <a:ext cx="69400" cy="3146910"/>
          </a:xfrm>
          <a:prstGeom prst="snipRoundRect">
            <a:avLst/>
          </a:prstGeom>
          <a:solidFill>
            <a:srgbClr val="FFC000"/>
          </a:solidFill>
        </p:spPr>
        <p:txBody>
          <a:bodyPr wrap="square" anchor="ctr">
            <a:spAutoFit/>
          </a:bodyPr>
          <a:lstStyle/>
          <a:p>
            <a:pPr algn="ctr">
              <a:lnSpc>
                <a:spcPts val="3432"/>
              </a:lnSpc>
            </a:pPr>
            <a:endParaRPr lang="en-US" b="1" dirty="0">
              <a:solidFill>
                <a:srgbClr val="0070C0"/>
              </a:solidFill>
            </a:endParaRPr>
          </a:p>
        </p:txBody>
      </p:sp>
      <p:sp>
        <p:nvSpPr>
          <p:cNvPr id="45" name="Google Shape;315;g2c78a338547_9_691">
            <a:extLst>
              <a:ext uri="{FF2B5EF4-FFF2-40B4-BE49-F238E27FC236}">
                <a16:creationId xmlns:a16="http://schemas.microsoft.com/office/drawing/2014/main" id="{A8AA1147-9479-DCF2-C355-395A611DAF14}"/>
              </a:ext>
            </a:extLst>
          </p:cNvPr>
          <p:cNvSpPr txBox="1"/>
          <p:nvPr/>
        </p:nvSpPr>
        <p:spPr>
          <a:xfrm>
            <a:off x="764146" y="220912"/>
            <a:ext cx="11427853" cy="844009"/>
          </a:xfrm>
          <a:prstGeom prst="snipRoundRect">
            <a:avLst/>
          </a:prstGeom>
          <a:solidFill>
            <a:schemeClr val="bg1"/>
          </a:solidFill>
          <a:ln>
            <a:noFill/>
          </a:ln>
        </p:spPr>
        <p:txBody>
          <a:bodyPr spcFirstLastPara="1" wrap="square" lIns="91400" tIns="45725" rIns="91400" bIns="45725" anchor="t" anchorCtr="0">
            <a:noAutofit/>
          </a:bodyPr>
          <a:lstStyle/>
          <a:p>
            <a:pPr algn="ctr"/>
            <a:r>
              <a:rPr lang="en-US" sz="4800" b="1" dirty="0">
                <a:effectLst/>
                <a:latin typeface="Barlow" pitchFamily="2" charset="77"/>
              </a:rPr>
              <a:t>Application Process</a:t>
            </a:r>
            <a:endParaRPr lang="en-US" sz="3200" b="1" dirty="0">
              <a:latin typeface="Barlow" pitchFamily="2" charset="77"/>
              <a:cs typeface="Arial" panose="020B0604020202020204" pitchFamily="34" charset="0"/>
            </a:endParaRPr>
          </a:p>
        </p:txBody>
      </p:sp>
    </p:spTree>
    <p:extLst>
      <p:ext uri="{BB962C8B-B14F-4D97-AF65-F5344CB8AC3E}">
        <p14:creationId xmlns:p14="http://schemas.microsoft.com/office/powerpoint/2010/main" val="417907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6DB4"/>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4" name="Freeform: Shape 13">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0" name="Freeform: Shape 19">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DCEA627F-1470-1526-FB70-E2B1316A27FE}"/>
              </a:ext>
            </a:extLst>
          </p:cNvPr>
          <p:cNvGraphicFramePr>
            <a:graphicFrameLocks noGrp="1"/>
          </p:cNvGraphicFramePr>
          <p:nvPr>
            <p:ph idx="1"/>
            <p:extLst>
              <p:ext uri="{D42A27DB-BD31-4B8C-83A1-F6EECF244321}">
                <p14:modId xmlns:p14="http://schemas.microsoft.com/office/powerpoint/2010/main" val="1728667318"/>
              </p:ext>
            </p:extLst>
          </p:nvPr>
        </p:nvGraphicFramePr>
        <p:xfrm>
          <a:off x="0" y="1716540"/>
          <a:ext cx="12186807" cy="4816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11">
            <a:extLst>
              <a:ext uri="{FF2B5EF4-FFF2-40B4-BE49-F238E27FC236}">
                <a16:creationId xmlns:a16="http://schemas.microsoft.com/office/drawing/2014/main" id="{D2FDA411-4526-45AA-D1E6-A6B534FD7583}"/>
              </a:ext>
            </a:extLst>
          </p:cNvPr>
          <p:cNvSpPr/>
          <p:nvPr/>
        </p:nvSpPr>
        <p:spPr>
          <a:xfrm rot="20700000">
            <a:off x="10163289" y="4620274"/>
            <a:ext cx="1714565" cy="2915442"/>
          </a:xfrm>
          <a:prstGeom prst="roundRect">
            <a:avLst>
              <a:gd name="adj" fmla="val 26132"/>
            </a:avLst>
          </a:prstGeom>
          <a:solidFill>
            <a:schemeClr val="accent3"/>
          </a:solidFill>
          <a:ln>
            <a:noFill/>
          </a:ln>
          <a:effectLst>
            <a:outerShdw blurRad="254000" sx="102000" sy="102000" algn="ctr" rotWithShape="0">
              <a:prstClr val="black">
                <a:alpha val="20000"/>
              </a:prst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Rectangle: Rounded Corners 9">
            <a:extLst>
              <a:ext uri="{FF2B5EF4-FFF2-40B4-BE49-F238E27FC236}">
                <a16:creationId xmlns:a16="http://schemas.microsoft.com/office/drawing/2014/main" id="{50FCD71F-59E5-7497-449E-4C38FC8C19AF}"/>
              </a:ext>
            </a:extLst>
          </p:cNvPr>
          <p:cNvSpPr/>
          <p:nvPr/>
        </p:nvSpPr>
        <p:spPr>
          <a:xfrm rot="19860614">
            <a:off x="10316517" y="4730897"/>
            <a:ext cx="1714565" cy="2915442"/>
          </a:xfrm>
          <a:prstGeom prst="roundRect">
            <a:avLst>
              <a:gd name="adj" fmla="val 26132"/>
            </a:avLst>
          </a:prstGeom>
          <a:solidFill>
            <a:schemeClr val="accent2"/>
          </a:solidFill>
          <a:ln>
            <a:noFill/>
          </a:ln>
          <a:effectLst>
            <a:outerShdw blurRad="254000" sx="102000" sy="102000" algn="ctr" rotWithShape="0">
              <a:prstClr val="black">
                <a:alpha val="2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Rectangle: Rounded Corners 5">
            <a:extLst>
              <a:ext uri="{FF2B5EF4-FFF2-40B4-BE49-F238E27FC236}">
                <a16:creationId xmlns:a16="http://schemas.microsoft.com/office/drawing/2014/main" id="{7623A45C-DF7F-401A-00C6-C506DABFF29E}"/>
              </a:ext>
            </a:extLst>
          </p:cNvPr>
          <p:cNvSpPr/>
          <p:nvPr/>
        </p:nvSpPr>
        <p:spPr>
          <a:xfrm rot="18900000">
            <a:off x="10505022" y="4775974"/>
            <a:ext cx="1714566" cy="2915442"/>
          </a:xfrm>
          <a:prstGeom prst="roundRect">
            <a:avLst>
              <a:gd name="adj" fmla="val 26132"/>
            </a:avLst>
          </a:prstGeom>
          <a:solidFill>
            <a:srgbClr val="266DB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MY"/>
          </a:p>
        </p:txBody>
      </p:sp>
      <p:pic>
        <p:nvPicPr>
          <p:cNvPr id="18" name="Picture 17" descr="A blue logo with a star and a circle of leaves&#10;&#10;Description automatically generated">
            <a:extLst>
              <a:ext uri="{FF2B5EF4-FFF2-40B4-BE49-F238E27FC236}">
                <a16:creationId xmlns:a16="http://schemas.microsoft.com/office/drawing/2014/main" id="{F722473C-2AF3-4DE3-3253-6A8FE535E783}"/>
              </a:ext>
            </a:extLst>
          </p:cNvPr>
          <p:cNvPicPr>
            <a:picLocks noChangeAspect="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a:ext>
            </a:extLst>
          </a:blip>
          <a:srcRect t="1268"/>
          <a:stretch/>
        </p:blipFill>
        <p:spPr>
          <a:xfrm>
            <a:off x="10297608" y="5158354"/>
            <a:ext cx="2229287" cy="2201014"/>
          </a:xfrm>
          <a:prstGeom prst="rect">
            <a:avLst/>
          </a:prstGeom>
        </p:spPr>
      </p:pic>
      <p:sp>
        <p:nvSpPr>
          <p:cNvPr id="2" name="TextBox 1">
            <a:extLst>
              <a:ext uri="{FF2B5EF4-FFF2-40B4-BE49-F238E27FC236}">
                <a16:creationId xmlns:a16="http://schemas.microsoft.com/office/drawing/2014/main" id="{3A53EC21-2D57-172E-B079-3AC5E2AC8100}"/>
              </a:ext>
            </a:extLst>
          </p:cNvPr>
          <p:cNvSpPr txBox="1"/>
          <p:nvPr/>
        </p:nvSpPr>
        <p:spPr>
          <a:xfrm>
            <a:off x="237093" y="282090"/>
            <a:ext cx="69400" cy="3146910"/>
          </a:xfrm>
          <a:prstGeom prst="snipRoundRect">
            <a:avLst/>
          </a:prstGeom>
          <a:solidFill>
            <a:srgbClr val="FFC000"/>
          </a:solidFill>
        </p:spPr>
        <p:txBody>
          <a:bodyPr wrap="square" anchor="ctr">
            <a:spAutoFit/>
          </a:bodyPr>
          <a:lstStyle/>
          <a:p>
            <a:pPr algn="ctr">
              <a:lnSpc>
                <a:spcPts val="3432"/>
              </a:lnSpc>
            </a:pPr>
            <a:endParaRPr lang="en-US" b="1" dirty="0">
              <a:solidFill>
                <a:srgbClr val="0070C0"/>
              </a:solidFill>
            </a:endParaRPr>
          </a:p>
        </p:txBody>
      </p:sp>
      <p:sp>
        <p:nvSpPr>
          <p:cNvPr id="3" name="Google Shape;315;g2c78a338547_9_691">
            <a:extLst>
              <a:ext uri="{FF2B5EF4-FFF2-40B4-BE49-F238E27FC236}">
                <a16:creationId xmlns:a16="http://schemas.microsoft.com/office/drawing/2014/main" id="{D6046931-73A0-B92B-785E-B4CF9939DC57}"/>
              </a:ext>
            </a:extLst>
          </p:cNvPr>
          <p:cNvSpPr txBox="1"/>
          <p:nvPr/>
        </p:nvSpPr>
        <p:spPr>
          <a:xfrm>
            <a:off x="764146" y="220912"/>
            <a:ext cx="11427853" cy="844009"/>
          </a:xfrm>
          <a:prstGeom prst="snipRoundRect">
            <a:avLst/>
          </a:prstGeom>
          <a:solidFill>
            <a:schemeClr val="bg1"/>
          </a:solidFill>
          <a:ln>
            <a:noFill/>
          </a:ln>
        </p:spPr>
        <p:txBody>
          <a:bodyPr spcFirstLastPara="1" wrap="square" lIns="91400" tIns="45725" rIns="91400" bIns="45725" anchor="t" anchorCtr="0">
            <a:noAutofit/>
          </a:bodyP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Deduplication</a:t>
            </a:r>
            <a:r>
              <a:rPr lang="en-US" sz="4800" b="1" dirty="0">
                <a:effectLst/>
                <a:latin typeface="Barlow" pitchFamily="2" charset="77"/>
              </a:rPr>
              <a:t> Process</a:t>
            </a:r>
            <a:endParaRPr lang="en-US" sz="3200" b="1" dirty="0">
              <a:latin typeface="Barlow" pitchFamily="2" charset="77"/>
              <a:cs typeface="Arial" panose="020B0604020202020204" pitchFamily="34" charset="0"/>
            </a:endParaRPr>
          </a:p>
        </p:txBody>
      </p:sp>
    </p:spTree>
    <p:extLst>
      <p:ext uri="{BB962C8B-B14F-4D97-AF65-F5344CB8AC3E}">
        <p14:creationId xmlns:p14="http://schemas.microsoft.com/office/powerpoint/2010/main" val="3076160342"/>
      </p:ext>
    </p:extLst>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2c86a4159bf_1_90"/>
          <p:cNvSpPr/>
          <p:nvPr/>
        </p:nvSpPr>
        <p:spPr>
          <a:xfrm>
            <a:off x="4630267" y="-20900"/>
            <a:ext cx="3635250" cy="6858000"/>
          </a:xfrm>
          <a:prstGeom prst="rect">
            <a:avLst/>
          </a:prstGeom>
          <a:solidFill>
            <a:srgbClr val="134F5C"/>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3700"/>
            </a:pPr>
            <a:endParaRPr sz="1850">
              <a:solidFill>
                <a:srgbClr val="000000"/>
              </a:solidFill>
              <a:latin typeface="Arial"/>
              <a:ea typeface="Arial"/>
              <a:cs typeface="Arial"/>
              <a:sym typeface="Arial"/>
            </a:endParaRPr>
          </a:p>
        </p:txBody>
      </p:sp>
      <p:sp>
        <p:nvSpPr>
          <p:cNvPr id="402" name="Google Shape;402;g2c86a4159bf_1_90"/>
          <p:cNvSpPr/>
          <p:nvPr/>
        </p:nvSpPr>
        <p:spPr>
          <a:xfrm>
            <a:off x="-10467" y="-20900"/>
            <a:ext cx="4518450" cy="6858000"/>
          </a:xfrm>
          <a:prstGeom prst="rect">
            <a:avLst/>
          </a:prstGeom>
          <a:solidFill>
            <a:srgbClr val="134F5C"/>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3700"/>
            </a:pPr>
            <a:endParaRPr sz="1850">
              <a:solidFill>
                <a:srgbClr val="000000"/>
              </a:solidFill>
              <a:latin typeface="Arial"/>
              <a:ea typeface="Arial"/>
              <a:cs typeface="Arial"/>
              <a:sym typeface="Arial"/>
            </a:endParaRPr>
          </a:p>
        </p:txBody>
      </p:sp>
      <p:sp>
        <p:nvSpPr>
          <p:cNvPr id="403" name="Google Shape;403;g2c86a4159bf_1_90"/>
          <p:cNvSpPr/>
          <p:nvPr/>
        </p:nvSpPr>
        <p:spPr>
          <a:xfrm>
            <a:off x="8387800" y="-20900"/>
            <a:ext cx="3804450" cy="6858000"/>
          </a:xfrm>
          <a:prstGeom prst="rect">
            <a:avLst/>
          </a:prstGeom>
          <a:solidFill>
            <a:srgbClr val="134F5C"/>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3700"/>
            </a:pPr>
            <a:endParaRPr sz="1850">
              <a:solidFill>
                <a:srgbClr val="000000"/>
              </a:solidFill>
              <a:latin typeface="Arial"/>
              <a:ea typeface="Arial"/>
              <a:cs typeface="Arial"/>
              <a:sym typeface="Arial"/>
            </a:endParaRPr>
          </a:p>
        </p:txBody>
      </p:sp>
      <p:pic>
        <p:nvPicPr>
          <p:cNvPr id="404" name="Google Shape;404;g2c86a4159bf_1_90"/>
          <p:cNvPicPr preferRelativeResize="0"/>
          <p:nvPr/>
        </p:nvPicPr>
        <p:blipFill rotWithShape="1">
          <a:blip r:embed="rId3">
            <a:alphaModFix amt="19000"/>
          </a:blip>
          <a:srcRect l="13445" t="16278" r="11777" b="19226"/>
          <a:stretch/>
        </p:blipFill>
        <p:spPr>
          <a:xfrm>
            <a:off x="0" y="0"/>
            <a:ext cx="12192002" cy="6858000"/>
          </a:xfrm>
          <a:prstGeom prst="rect">
            <a:avLst/>
          </a:prstGeom>
          <a:noFill/>
          <a:ln>
            <a:noFill/>
          </a:ln>
        </p:spPr>
      </p:pic>
      <p:pic>
        <p:nvPicPr>
          <p:cNvPr id="405" name="Google Shape;405;g2c86a4159bf_1_90"/>
          <p:cNvPicPr preferRelativeResize="0"/>
          <p:nvPr/>
        </p:nvPicPr>
        <p:blipFill rotWithShape="1">
          <a:blip r:embed="rId4">
            <a:alphaModFix/>
          </a:blip>
          <a:srcRect r="3185" b="30226"/>
          <a:stretch/>
        </p:blipFill>
        <p:spPr>
          <a:xfrm>
            <a:off x="0" y="0"/>
            <a:ext cx="12192003" cy="6858002"/>
          </a:xfrm>
          <a:prstGeom prst="rect">
            <a:avLst/>
          </a:prstGeom>
          <a:noFill/>
          <a:ln w="9525" cap="flat" cmpd="sng">
            <a:solidFill>
              <a:srgbClr val="A7A7A7"/>
            </a:solidFill>
            <a:prstDash val="solid"/>
            <a:round/>
            <a:headEnd type="none" w="sm" len="sm"/>
            <a:tailEnd type="none" w="sm" len="sm"/>
          </a:ln>
        </p:spPr>
      </p:pic>
      <p:pic>
        <p:nvPicPr>
          <p:cNvPr id="406" name="Google Shape;406;g2c86a4159bf_1_90"/>
          <p:cNvPicPr preferRelativeResize="0"/>
          <p:nvPr/>
        </p:nvPicPr>
        <p:blipFill rotWithShape="1">
          <a:blip r:embed="rId3">
            <a:alphaModFix amt="19000"/>
          </a:blip>
          <a:srcRect l="13445" t="16278" r="11777" b="19226"/>
          <a:stretch/>
        </p:blipFill>
        <p:spPr>
          <a:xfrm>
            <a:off x="0" y="8878"/>
            <a:ext cx="12192002" cy="6858000"/>
          </a:xfrm>
          <a:prstGeom prst="rect">
            <a:avLst/>
          </a:prstGeom>
          <a:solidFill>
            <a:srgbClr val="266DB4"/>
          </a:solidFill>
          <a:ln>
            <a:noFill/>
          </a:ln>
        </p:spPr>
      </p:pic>
      <p:sp>
        <p:nvSpPr>
          <p:cNvPr id="407" name="Google Shape;407;g2c86a4159bf_1_90"/>
          <p:cNvSpPr txBox="1"/>
          <p:nvPr/>
        </p:nvSpPr>
        <p:spPr>
          <a:xfrm>
            <a:off x="997960" y="974091"/>
            <a:ext cx="4020000" cy="679650"/>
          </a:xfrm>
          <a:prstGeom prst="rect">
            <a:avLst/>
          </a:prstGeom>
          <a:noFill/>
          <a:ln>
            <a:noFill/>
          </a:ln>
        </p:spPr>
        <p:txBody>
          <a:bodyPr spcFirstLastPara="1" wrap="square" lIns="45700" tIns="22863" rIns="45700" bIns="22863" anchor="t" anchorCtr="0">
            <a:noAutofit/>
          </a:bodyPr>
          <a:lstStyle/>
          <a:p>
            <a:pPr>
              <a:buClr>
                <a:srgbClr val="000000"/>
              </a:buClr>
              <a:buSzPts val="6700"/>
            </a:pPr>
            <a:endParaRPr lang="en-US" sz="900" b="1" dirty="0">
              <a:solidFill>
                <a:schemeClr val="dk1"/>
              </a:solidFill>
              <a:latin typeface="Barlow" pitchFamily="2" charset="77"/>
              <a:ea typeface="Barlow Semi Condensed SemiBold"/>
              <a:cs typeface="Barlow Semi Condensed SemiBold"/>
              <a:sym typeface="Barlow Semi Condensed SemiBold"/>
            </a:endParaRPr>
          </a:p>
        </p:txBody>
      </p:sp>
      <p:sp>
        <p:nvSpPr>
          <p:cNvPr id="409" name="Google Shape;409;g2c86a4159bf_1_90"/>
          <p:cNvSpPr txBox="1"/>
          <p:nvPr/>
        </p:nvSpPr>
        <p:spPr>
          <a:xfrm>
            <a:off x="9023399" y="981718"/>
            <a:ext cx="2170641" cy="679650"/>
          </a:xfrm>
          <a:prstGeom prst="rect">
            <a:avLst/>
          </a:prstGeom>
          <a:noFill/>
          <a:ln>
            <a:noFill/>
          </a:ln>
        </p:spPr>
        <p:txBody>
          <a:bodyPr spcFirstLastPara="1" wrap="square" lIns="121900" tIns="121900" rIns="121900" bIns="121900" anchor="t" anchorCtr="0">
            <a:noAutofit/>
          </a:bodyPr>
          <a:lstStyle/>
          <a:p>
            <a:pPr algn="ctr">
              <a:buClr>
                <a:srgbClr val="000000"/>
              </a:buClr>
              <a:buSzPts val="4000"/>
            </a:pPr>
            <a:r>
              <a:rPr lang="en-US" sz="2250" b="1" i="1" dirty="0">
                <a:solidFill>
                  <a:schemeClr val="bg1"/>
                </a:solidFill>
                <a:latin typeface="Barlow Semi Condensed"/>
                <a:ea typeface="Barlow Semi Condensed"/>
                <a:cs typeface="Barlow Semi Condensed"/>
                <a:sym typeface="Barlow Semi Condensed"/>
              </a:rPr>
              <a:t>Certificate of Identity</a:t>
            </a:r>
          </a:p>
        </p:txBody>
      </p:sp>
      <p:sp>
        <p:nvSpPr>
          <p:cNvPr id="412" name="Google Shape;412;g2c86a4159bf_1_90"/>
          <p:cNvSpPr txBox="1"/>
          <p:nvPr/>
        </p:nvSpPr>
        <p:spPr>
          <a:xfrm>
            <a:off x="4457535" y="1110600"/>
            <a:ext cx="3635250" cy="631200"/>
          </a:xfrm>
          <a:prstGeom prst="rect">
            <a:avLst/>
          </a:prstGeom>
          <a:noFill/>
          <a:ln>
            <a:noFill/>
          </a:ln>
        </p:spPr>
        <p:txBody>
          <a:bodyPr spcFirstLastPara="1" wrap="square" lIns="121900" tIns="121900" rIns="121900" bIns="121900" anchor="t" anchorCtr="0">
            <a:noAutofit/>
          </a:bodyPr>
          <a:lstStyle/>
          <a:p>
            <a:pPr algn="ctr">
              <a:buClr>
                <a:srgbClr val="000000"/>
              </a:buClr>
              <a:buSzPts val="4000"/>
            </a:pPr>
            <a:r>
              <a:rPr lang="en-US" sz="2400" b="1" i="1" dirty="0" err="1">
                <a:solidFill>
                  <a:schemeClr val="bg1"/>
                </a:solidFill>
                <a:latin typeface="Barlow" pitchFamily="2" charset="77"/>
              </a:rPr>
              <a:t>eAqoonsi</a:t>
            </a:r>
            <a:r>
              <a:rPr lang="en-US" sz="2400" b="1" i="1" dirty="0">
                <a:solidFill>
                  <a:schemeClr val="bg1"/>
                </a:solidFill>
                <a:latin typeface="Barlow" pitchFamily="2" charset="77"/>
              </a:rPr>
              <a:t> Digital ID</a:t>
            </a:r>
            <a:endParaRPr sz="2250" b="1" i="1" dirty="0">
              <a:solidFill>
                <a:schemeClr val="dk1"/>
              </a:solidFill>
              <a:latin typeface="Barlow" pitchFamily="2" charset="77"/>
              <a:ea typeface="Barlow Semi Condensed"/>
              <a:cs typeface="Barlow Semi Condensed"/>
              <a:sym typeface="Barlow Semi Condensed"/>
            </a:endParaRPr>
          </a:p>
        </p:txBody>
      </p:sp>
      <p:sp>
        <p:nvSpPr>
          <p:cNvPr id="414" name="Google Shape;414;g2c86a4159bf_1_90"/>
          <p:cNvSpPr txBox="1"/>
          <p:nvPr/>
        </p:nvSpPr>
        <p:spPr>
          <a:xfrm>
            <a:off x="532577" y="1597306"/>
            <a:ext cx="2618565" cy="417150"/>
          </a:xfrm>
          <a:prstGeom prst="rect">
            <a:avLst/>
          </a:prstGeom>
          <a:noFill/>
          <a:ln>
            <a:noFill/>
          </a:ln>
        </p:spPr>
        <p:txBody>
          <a:bodyPr spcFirstLastPara="1" wrap="square" lIns="121900" tIns="121900" rIns="121900" bIns="121900" anchor="t" anchorCtr="0">
            <a:noAutofit/>
          </a:bodyPr>
          <a:lstStyle/>
          <a:p>
            <a:pPr algn="ctr">
              <a:buClr>
                <a:srgbClr val="000000"/>
              </a:buClr>
              <a:buSzPts val="4000"/>
            </a:pPr>
            <a:r>
              <a:rPr lang="en-US" sz="2250" b="1" i="1" dirty="0">
                <a:solidFill>
                  <a:schemeClr val="bg1"/>
                </a:solidFill>
                <a:latin typeface="Barlow Semi Condensed"/>
                <a:ea typeface="Barlow Semi Condensed"/>
                <a:cs typeface="Barlow Semi Condensed"/>
                <a:sym typeface="Barlow Semi Condensed"/>
              </a:rPr>
              <a:t>National ID Card</a:t>
            </a:r>
          </a:p>
          <a:p>
            <a:pPr algn="ctr">
              <a:buClr>
                <a:srgbClr val="000000"/>
              </a:buClr>
              <a:buSzPts val="4000"/>
            </a:pPr>
            <a:endParaRPr sz="2250" b="1" i="1" dirty="0">
              <a:solidFill>
                <a:srgbClr val="314658"/>
              </a:solidFill>
              <a:latin typeface="Barlow Semi Condensed"/>
              <a:ea typeface="Barlow Semi Condensed"/>
              <a:cs typeface="Barlow Semi Condensed"/>
              <a:sym typeface="Barlow Semi Condensed"/>
            </a:endParaRPr>
          </a:p>
        </p:txBody>
      </p:sp>
      <p:grpSp>
        <p:nvGrpSpPr>
          <p:cNvPr id="415" name="Google Shape;415;g2c86a4159bf_1_90"/>
          <p:cNvGrpSpPr/>
          <p:nvPr/>
        </p:nvGrpSpPr>
        <p:grpSpPr>
          <a:xfrm>
            <a:off x="3495848" y="1741731"/>
            <a:ext cx="404094" cy="446484"/>
            <a:chOff x="2417831" y="3939791"/>
            <a:chExt cx="2142027" cy="2366732"/>
          </a:xfrm>
        </p:grpSpPr>
        <p:grpSp>
          <p:nvGrpSpPr>
            <p:cNvPr id="416" name="Google Shape;416;g2c86a4159bf_1_90"/>
            <p:cNvGrpSpPr/>
            <p:nvPr/>
          </p:nvGrpSpPr>
          <p:grpSpPr>
            <a:xfrm>
              <a:off x="2417831" y="3939791"/>
              <a:ext cx="2142027" cy="2130188"/>
              <a:chOff x="2417831" y="3939791"/>
              <a:chExt cx="2142027" cy="2130188"/>
            </a:xfrm>
          </p:grpSpPr>
          <p:sp>
            <p:nvSpPr>
              <p:cNvPr id="417" name="Google Shape;417;g2c86a4159bf_1_90"/>
              <p:cNvSpPr/>
              <p:nvPr/>
            </p:nvSpPr>
            <p:spPr>
              <a:xfrm>
                <a:off x="2488837" y="4010797"/>
                <a:ext cx="1988176" cy="1988175"/>
              </a:xfrm>
              <a:custGeom>
                <a:avLst/>
                <a:gdLst/>
                <a:ahLst/>
                <a:cxnLst/>
                <a:rect l="l" t="t" r="r" b="b"/>
                <a:pathLst>
                  <a:path w="285" h="285" extrusionOk="0">
                    <a:moveTo>
                      <a:pt x="279" y="131"/>
                    </a:moveTo>
                    <a:cubicBezTo>
                      <a:pt x="285" y="206"/>
                      <a:pt x="230" y="272"/>
                      <a:pt x="154" y="279"/>
                    </a:cubicBezTo>
                    <a:cubicBezTo>
                      <a:pt x="79" y="285"/>
                      <a:pt x="13" y="230"/>
                      <a:pt x="6" y="154"/>
                    </a:cubicBezTo>
                    <a:cubicBezTo>
                      <a:pt x="0" y="79"/>
                      <a:pt x="56" y="13"/>
                      <a:pt x="131" y="6"/>
                    </a:cubicBezTo>
                    <a:cubicBezTo>
                      <a:pt x="206" y="0"/>
                      <a:pt x="272" y="56"/>
                      <a:pt x="279" y="131"/>
                    </a:cubicBezTo>
                    <a:close/>
                  </a:path>
                </a:pathLst>
              </a:custGeom>
              <a:solidFill>
                <a:srgbClr val="F3B32B"/>
              </a:solidFill>
              <a:ln>
                <a:noFill/>
              </a:ln>
            </p:spPr>
            <p:txBody>
              <a:bodyPr spcFirstLastPara="1" wrap="square" lIns="60938" tIns="30500" rIns="60938" bIns="30500" anchor="t" anchorCtr="0">
                <a:noAutofit/>
              </a:bodyPr>
              <a:lstStyle/>
              <a:p>
                <a:pPr>
                  <a:buClr>
                    <a:srgbClr val="000000"/>
                  </a:buClr>
                  <a:buSzPts val="2400"/>
                </a:pPr>
                <a:endParaRPr sz="1200">
                  <a:solidFill>
                    <a:srgbClr val="000000"/>
                  </a:solidFill>
                  <a:latin typeface="Calibri"/>
                  <a:ea typeface="Calibri"/>
                  <a:cs typeface="Calibri"/>
                  <a:sym typeface="Calibri"/>
                </a:endParaRPr>
              </a:p>
            </p:txBody>
          </p:sp>
          <p:sp>
            <p:nvSpPr>
              <p:cNvPr id="418" name="Google Shape;418;g2c86a4159bf_1_90"/>
              <p:cNvSpPr/>
              <p:nvPr/>
            </p:nvSpPr>
            <p:spPr>
              <a:xfrm>
                <a:off x="2642685" y="4176480"/>
                <a:ext cx="1680481" cy="1668653"/>
              </a:xfrm>
              <a:custGeom>
                <a:avLst/>
                <a:gdLst/>
                <a:ahLst/>
                <a:cxnLst/>
                <a:rect l="l" t="t" r="r" b="b"/>
                <a:pathLst>
                  <a:path w="241" h="240" extrusionOk="0">
                    <a:moveTo>
                      <a:pt x="235" y="110"/>
                    </a:moveTo>
                    <a:cubicBezTo>
                      <a:pt x="241" y="173"/>
                      <a:pt x="194" y="229"/>
                      <a:pt x="131" y="235"/>
                    </a:cubicBezTo>
                    <a:cubicBezTo>
                      <a:pt x="67" y="240"/>
                      <a:pt x="11" y="193"/>
                      <a:pt x="6" y="130"/>
                    </a:cubicBezTo>
                    <a:cubicBezTo>
                      <a:pt x="0" y="67"/>
                      <a:pt x="47" y="11"/>
                      <a:pt x="111" y="5"/>
                    </a:cubicBezTo>
                    <a:cubicBezTo>
                      <a:pt x="174" y="0"/>
                      <a:pt x="230" y="47"/>
                      <a:pt x="235" y="110"/>
                    </a:cubicBezTo>
                    <a:close/>
                  </a:path>
                </a:pathLst>
              </a:custGeom>
              <a:solidFill>
                <a:srgbClr val="00314C"/>
              </a:solidFill>
              <a:ln>
                <a:noFill/>
              </a:ln>
            </p:spPr>
            <p:txBody>
              <a:bodyPr spcFirstLastPara="1" wrap="square" lIns="60938" tIns="30500" rIns="60938" bIns="30500" anchor="t" anchorCtr="0">
                <a:noAutofit/>
              </a:bodyPr>
              <a:lstStyle/>
              <a:p>
                <a:pPr>
                  <a:buClr>
                    <a:srgbClr val="000000"/>
                  </a:buClr>
                  <a:buSzPts val="2400"/>
                </a:pPr>
                <a:endParaRPr sz="1200">
                  <a:solidFill>
                    <a:srgbClr val="000000"/>
                  </a:solidFill>
                  <a:latin typeface="Calibri"/>
                  <a:ea typeface="Calibri"/>
                  <a:cs typeface="Calibri"/>
                  <a:sym typeface="Calibri"/>
                </a:endParaRPr>
              </a:p>
            </p:txBody>
          </p:sp>
          <p:sp>
            <p:nvSpPr>
              <p:cNvPr id="419" name="Google Shape;419;g2c86a4159bf_1_90"/>
              <p:cNvSpPr/>
              <p:nvPr/>
            </p:nvSpPr>
            <p:spPr>
              <a:xfrm>
                <a:off x="2417831" y="3939791"/>
                <a:ext cx="2142027" cy="2130188"/>
              </a:xfrm>
              <a:custGeom>
                <a:avLst/>
                <a:gdLst/>
                <a:ahLst/>
                <a:cxnLst/>
                <a:rect l="l" t="t" r="r" b="b"/>
                <a:pathLst>
                  <a:path w="308" h="307" extrusionOk="0">
                    <a:moveTo>
                      <a:pt x="305" y="140"/>
                    </a:moveTo>
                    <a:cubicBezTo>
                      <a:pt x="303" y="140"/>
                      <a:pt x="303" y="140"/>
                      <a:pt x="303" y="140"/>
                    </a:cubicBezTo>
                    <a:cubicBezTo>
                      <a:pt x="303" y="145"/>
                      <a:pt x="304" y="149"/>
                      <a:pt x="304" y="153"/>
                    </a:cubicBezTo>
                    <a:cubicBezTo>
                      <a:pt x="304" y="230"/>
                      <a:pt x="245" y="296"/>
                      <a:pt x="167" y="302"/>
                    </a:cubicBezTo>
                    <a:cubicBezTo>
                      <a:pt x="162" y="303"/>
                      <a:pt x="158" y="303"/>
                      <a:pt x="154" y="303"/>
                    </a:cubicBezTo>
                    <a:cubicBezTo>
                      <a:pt x="77" y="303"/>
                      <a:pt x="12" y="244"/>
                      <a:pt x="5" y="166"/>
                    </a:cubicBezTo>
                    <a:cubicBezTo>
                      <a:pt x="4" y="162"/>
                      <a:pt x="4" y="157"/>
                      <a:pt x="4" y="153"/>
                    </a:cubicBezTo>
                    <a:cubicBezTo>
                      <a:pt x="4" y="76"/>
                      <a:pt x="63" y="11"/>
                      <a:pt x="141" y="4"/>
                    </a:cubicBezTo>
                    <a:cubicBezTo>
                      <a:pt x="145" y="4"/>
                      <a:pt x="150" y="4"/>
                      <a:pt x="154" y="4"/>
                    </a:cubicBezTo>
                    <a:cubicBezTo>
                      <a:pt x="231" y="4"/>
                      <a:pt x="296" y="62"/>
                      <a:pt x="303" y="140"/>
                    </a:cubicBezTo>
                    <a:cubicBezTo>
                      <a:pt x="305" y="140"/>
                      <a:pt x="305" y="140"/>
                      <a:pt x="305" y="140"/>
                    </a:cubicBezTo>
                    <a:cubicBezTo>
                      <a:pt x="307" y="140"/>
                      <a:pt x="307" y="140"/>
                      <a:pt x="307" y="140"/>
                    </a:cubicBezTo>
                    <a:cubicBezTo>
                      <a:pt x="300" y="60"/>
                      <a:pt x="233" y="0"/>
                      <a:pt x="154" y="0"/>
                    </a:cubicBezTo>
                    <a:cubicBezTo>
                      <a:pt x="150" y="0"/>
                      <a:pt x="145" y="0"/>
                      <a:pt x="141" y="0"/>
                    </a:cubicBezTo>
                    <a:cubicBezTo>
                      <a:pt x="61" y="7"/>
                      <a:pt x="0" y="74"/>
                      <a:pt x="0" y="153"/>
                    </a:cubicBezTo>
                    <a:cubicBezTo>
                      <a:pt x="0" y="158"/>
                      <a:pt x="0" y="162"/>
                      <a:pt x="1" y="167"/>
                    </a:cubicBezTo>
                    <a:cubicBezTo>
                      <a:pt x="8" y="247"/>
                      <a:pt x="75" y="307"/>
                      <a:pt x="154" y="307"/>
                    </a:cubicBezTo>
                    <a:cubicBezTo>
                      <a:pt x="158" y="307"/>
                      <a:pt x="163" y="307"/>
                      <a:pt x="167" y="306"/>
                    </a:cubicBezTo>
                    <a:cubicBezTo>
                      <a:pt x="247" y="299"/>
                      <a:pt x="308" y="232"/>
                      <a:pt x="308" y="153"/>
                    </a:cubicBezTo>
                    <a:cubicBezTo>
                      <a:pt x="308" y="149"/>
                      <a:pt x="307" y="144"/>
                      <a:pt x="307" y="140"/>
                    </a:cubicBezTo>
                    <a:lnTo>
                      <a:pt x="305" y="140"/>
                    </a:lnTo>
                    <a:close/>
                  </a:path>
                </a:pathLst>
              </a:custGeom>
              <a:solidFill>
                <a:srgbClr val="0A384F"/>
              </a:solidFill>
              <a:ln>
                <a:noFill/>
              </a:ln>
            </p:spPr>
            <p:txBody>
              <a:bodyPr spcFirstLastPara="1" wrap="square" lIns="60938" tIns="30500" rIns="60938" bIns="30500" anchor="t" anchorCtr="0">
                <a:noAutofit/>
              </a:bodyPr>
              <a:lstStyle/>
              <a:p>
                <a:pPr>
                  <a:buClr>
                    <a:srgbClr val="000000"/>
                  </a:buClr>
                  <a:buSzPts val="2400"/>
                </a:pPr>
                <a:endParaRPr sz="1200">
                  <a:solidFill>
                    <a:srgbClr val="000000"/>
                  </a:solidFill>
                  <a:latin typeface="Calibri"/>
                  <a:ea typeface="Calibri"/>
                  <a:cs typeface="Calibri"/>
                  <a:sym typeface="Calibri"/>
                </a:endParaRPr>
              </a:p>
            </p:txBody>
          </p:sp>
        </p:grpSp>
        <p:sp>
          <p:nvSpPr>
            <p:cNvPr id="420" name="Google Shape;420;g2c86a4159bf_1_90"/>
            <p:cNvSpPr txBox="1"/>
            <p:nvPr/>
          </p:nvSpPr>
          <p:spPr>
            <a:xfrm>
              <a:off x="2453493" y="4176523"/>
              <a:ext cx="2058900" cy="2130000"/>
            </a:xfrm>
            <a:prstGeom prst="rect">
              <a:avLst/>
            </a:prstGeom>
            <a:noFill/>
            <a:ln>
              <a:noFill/>
            </a:ln>
          </p:spPr>
          <p:txBody>
            <a:bodyPr spcFirstLastPara="1" wrap="square" lIns="60938" tIns="30500" rIns="60938" bIns="30500" anchor="t" anchorCtr="0">
              <a:noAutofit/>
            </a:bodyPr>
            <a:lstStyle/>
            <a:p>
              <a:pPr algn="ctr">
                <a:buClr>
                  <a:srgbClr val="000000"/>
                </a:buClr>
                <a:buSzPts val="7200"/>
              </a:pPr>
              <a:r>
                <a:rPr lang="en-US" sz="1600" b="1" dirty="0">
                  <a:solidFill>
                    <a:srgbClr val="FFFFFF"/>
                  </a:solidFill>
                  <a:latin typeface="Open Sans"/>
                  <a:ea typeface="Open Sans"/>
                  <a:cs typeface="Open Sans"/>
                  <a:sym typeface="Open Sans"/>
                </a:rPr>
                <a:t>1</a:t>
              </a:r>
              <a:endParaRPr sz="150" dirty="0">
                <a:solidFill>
                  <a:srgbClr val="000000"/>
                </a:solidFill>
                <a:latin typeface="Arial"/>
                <a:ea typeface="Arial"/>
                <a:cs typeface="Arial"/>
                <a:sym typeface="Arial"/>
              </a:endParaRPr>
            </a:p>
          </p:txBody>
        </p:sp>
      </p:grpSp>
      <p:grpSp>
        <p:nvGrpSpPr>
          <p:cNvPr id="421" name="Google Shape;421;g2c86a4159bf_1_90"/>
          <p:cNvGrpSpPr/>
          <p:nvPr/>
        </p:nvGrpSpPr>
        <p:grpSpPr>
          <a:xfrm>
            <a:off x="11299981" y="1707664"/>
            <a:ext cx="404094" cy="446484"/>
            <a:chOff x="2417831" y="3939791"/>
            <a:chExt cx="2142027" cy="2366732"/>
          </a:xfrm>
        </p:grpSpPr>
        <p:grpSp>
          <p:nvGrpSpPr>
            <p:cNvPr id="422" name="Google Shape;422;g2c86a4159bf_1_90"/>
            <p:cNvGrpSpPr/>
            <p:nvPr/>
          </p:nvGrpSpPr>
          <p:grpSpPr>
            <a:xfrm>
              <a:off x="2417831" y="3939791"/>
              <a:ext cx="2142027" cy="2130188"/>
              <a:chOff x="2417831" y="3939791"/>
              <a:chExt cx="2142027" cy="2130188"/>
            </a:xfrm>
          </p:grpSpPr>
          <p:sp>
            <p:nvSpPr>
              <p:cNvPr id="423" name="Google Shape;423;g2c86a4159bf_1_90"/>
              <p:cNvSpPr/>
              <p:nvPr/>
            </p:nvSpPr>
            <p:spPr>
              <a:xfrm>
                <a:off x="2488837" y="4010797"/>
                <a:ext cx="1988176" cy="1988175"/>
              </a:xfrm>
              <a:custGeom>
                <a:avLst/>
                <a:gdLst/>
                <a:ahLst/>
                <a:cxnLst/>
                <a:rect l="l" t="t" r="r" b="b"/>
                <a:pathLst>
                  <a:path w="285" h="285" extrusionOk="0">
                    <a:moveTo>
                      <a:pt x="279" y="131"/>
                    </a:moveTo>
                    <a:cubicBezTo>
                      <a:pt x="285" y="206"/>
                      <a:pt x="230" y="272"/>
                      <a:pt x="154" y="279"/>
                    </a:cubicBezTo>
                    <a:cubicBezTo>
                      <a:pt x="79" y="285"/>
                      <a:pt x="13" y="230"/>
                      <a:pt x="6" y="154"/>
                    </a:cubicBezTo>
                    <a:cubicBezTo>
                      <a:pt x="0" y="79"/>
                      <a:pt x="56" y="13"/>
                      <a:pt x="131" y="6"/>
                    </a:cubicBezTo>
                    <a:cubicBezTo>
                      <a:pt x="206" y="0"/>
                      <a:pt x="272" y="56"/>
                      <a:pt x="279" y="131"/>
                    </a:cubicBezTo>
                    <a:close/>
                  </a:path>
                </a:pathLst>
              </a:custGeom>
              <a:solidFill>
                <a:srgbClr val="F3B32B"/>
              </a:solidFill>
              <a:ln>
                <a:noFill/>
              </a:ln>
            </p:spPr>
            <p:txBody>
              <a:bodyPr spcFirstLastPara="1" wrap="square" lIns="60938" tIns="30500" rIns="60938" bIns="30500" anchor="t" anchorCtr="0">
                <a:noAutofit/>
              </a:bodyPr>
              <a:lstStyle/>
              <a:p>
                <a:pPr>
                  <a:buClr>
                    <a:srgbClr val="000000"/>
                  </a:buClr>
                  <a:buSzPts val="2400"/>
                </a:pPr>
                <a:endParaRPr sz="1200">
                  <a:solidFill>
                    <a:srgbClr val="000000"/>
                  </a:solidFill>
                  <a:latin typeface="Calibri"/>
                  <a:ea typeface="Calibri"/>
                  <a:cs typeface="Calibri"/>
                  <a:sym typeface="Calibri"/>
                </a:endParaRPr>
              </a:p>
            </p:txBody>
          </p:sp>
          <p:sp>
            <p:nvSpPr>
              <p:cNvPr id="424" name="Google Shape;424;g2c86a4159bf_1_90"/>
              <p:cNvSpPr/>
              <p:nvPr/>
            </p:nvSpPr>
            <p:spPr>
              <a:xfrm>
                <a:off x="2642685" y="4176480"/>
                <a:ext cx="1680481" cy="1668653"/>
              </a:xfrm>
              <a:custGeom>
                <a:avLst/>
                <a:gdLst/>
                <a:ahLst/>
                <a:cxnLst/>
                <a:rect l="l" t="t" r="r" b="b"/>
                <a:pathLst>
                  <a:path w="241" h="240" extrusionOk="0">
                    <a:moveTo>
                      <a:pt x="235" y="110"/>
                    </a:moveTo>
                    <a:cubicBezTo>
                      <a:pt x="241" y="173"/>
                      <a:pt x="194" y="229"/>
                      <a:pt x="131" y="235"/>
                    </a:cubicBezTo>
                    <a:cubicBezTo>
                      <a:pt x="67" y="240"/>
                      <a:pt x="11" y="193"/>
                      <a:pt x="6" y="130"/>
                    </a:cubicBezTo>
                    <a:cubicBezTo>
                      <a:pt x="0" y="67"/>
                      <a:pt x="47" y="11"/>
                      <a:pt x="111" y="5"/>
                    </a:cubicBezTo>
                    <a:cubicBezTo>
                      <a:pt x="174" y="0"/>
                      <a:pt x="230" y="47"/>
                      <a:pt x="235" y="110"/>
                    </a:cubicBezTo>
                    <a:close/>
                  </a:path>
                </a:pathLst>
              </a:custGeom>
              <a:solidFill>
                <a:srgbClr val="00314C"/>
              </a:solidFill>
              <a:ln>
                <a:noFill/>
              </a:ln>
            </p:spPr>
            <p:txBody>
              <a:bodyPr spcFirstLastPara="1" wrap="square" lIns="60938" tIns="30500" rIns="60938" bIns="30500" anchor="t" anchorCtr="0">
                <a:noAutofit/>
              </a:bodyPr>
              <a:lstStyle/>
              <a:p>
                <a:pPr>
                  <a:buClr>
                    <a:srgbClr val="000000"/>
                  </a:buClr>
                  <a:buSzPts val="2400"/>
                </a:pPr>
                <a:endParaRPr sz="1200">
                  <a:solidFill>
                    <a:srgbClr val="000000"/>
                  </a:solidFill>
                  <a:latin typeface="Calibri"/>
                  <a:ea typeface="Calibri"/>
                  <a:cs typeface="Calibri"/>
                  <a:sym typeface="Calibri"/>
                </a:endParaRPr>
              </a:p>
            </p:txBody>
          </p:sp>
          <p:sp>
            <p:nvSpPr>
              <p:cNvPr id="425" name="Google Shape;425;g2c86a4159bf_1_90"/>
              <p:cNvSpPr/>
              <p:nvPr/>
            </p:nvSpPr>
            <p:spPr>
              <a:xfrm>
                <a:off x="2417831" y="3939791"/>
                <a:ext cx="2142027" cy="2130188"/>
              </a:xfrm>
              <a:custGeom>
                <a:avLst/>
                <a:gdLst/>
                <a:ahLst/>
                <a:cxnLst/>
                <a:rect l="l" t="t" r="r" b="b"/>
                <a:pathLst>
                  <a:path w="308" h="307" extrusionOk="0">
                    <a:moveTo>
                      <a:pt x="305" y="140"/>
                    </a:moveTo>
                    <a:cubicBezTo>
                      <a:pt x="303" y="140"/>
                      <a:pt x="303" y="140"/>
                      <a:pt x="303" y="140"/>
                    </a:cubicBezTo>
                    <a:cubicBezTo>
                      <a:pt x="303" y="145"/>
                      <a:pt x="304" y="149"/>
                      <a:pt x="304" y="153"/>
                    </a:cubicBezTo>
                    <a:cubicBezTo>
                      <a:pt x="304" y="230"/>
                      <a:pt x="245" y="296"/>
                      <a:pt x="167" y="302"/>
                    </a:cubicBezTo>
                    <a:cubicBezTo>
                      <a:pt x="162" y="303"/>
                      <a:pt x="158" y="303"/>
                      <a:pt x="154" y="303"/>
                    </a:cubicBezTo>
                    <a:cubicBezTo>
                      <a:pt x="77" y="303"/>
                      <a:pt x="12" y="244"/>
                      <a:pt x="5" y="166"/>
                    </a:cubicBezTo>
                    <a:cubicBezTo>
                      <a:pt x="4" y="162"/>
                      <a:pt x="4" y="157"/>
                      <a:pt x="4" y="153"/>
                    </a:cubicBezTo>
                    <a:cubicBezTo>
                      <a:pt x="4" y="76"/>
                      <a:pt x="63" y="11"/>
                      <a:pt x="141" y="4"/>
                    </a:cubicBezTo>
                    <a:cubicBezTo>
                      <a:pt x="145" y="4"/>
                      <a:pt x="150" y="4"/>
                      <a:pt x="154" y="4"/>
                    </a:cubicBezTo>
                    <a:cubicBezTo>
                      <a:pt x="231" y="4"/>
                      <a:pt x="296" y="62"/>
                      <a:pt x="303" y="140"/>
                    </a:cubicBezTo>
                    <a:cubicBezTo>
                      <a:pt x="305" y="140"/>
                      <a:pt x="305" y="140"/>
                      <a:pt x="305" y="140"/>
                    </a:cubicBezTo>
                    <a:cubicBezTo>
                      <a:pt x="307" y="140"/>
                      <a:pt x="307" y="140"/>
                      <a:pt x="307" y="140"/>
                    </a:cubicBezTo>
                    <a:cubicBezTo>
                      <a:pt x="300" y="60"/>
                      <a:pt x="233" y="0"/>
                      <a:pt x="154" y="0"/>
                    </a:cubicBezTo>
                    <a:cubicBezTo>
                      <a:pt x="150" y="0"/>
                      <a:pt x="145" y="0"/>
                      <a:pt x="141" y="0"/>
                    </a:cubicBezTo>
                    <a:cubicBezTo>
                      <a:pt x="61" y="7"/>
                      <a:pt x="0" y="74"/>
                      <a:pt x="0" y="153"/>
                    </a:cubicBezTo>
                    <a:cubicBezTo>
                      <a:pt x="0" y="158"/>
                      <a:pt x="0" y="162"/>
                      <a:pt x="1" y="167"/>
                    </a:cubicBezTo>
                    <a:cubicBezTo>
                      <a:pt x="8" y="247"/>
                      <a:pt x="75" y="307"/>
                      <a:pt x="154" y="307"/>
                    </a:cubicBezTo>
                    <a:cubicBezTo>
                      <a:pt x="158" y="307"/>
                      <a:pt x="163" y="307"/>
                      <a:pt x="167" y="306"/>
                    </a:cubicBezTo>
                    <a:cubicBezTo>
                      <a:pt x="247" y="299"/>
                      <a:pt x="308" y="232"/>
                      <a:pt x="308" y="153"/>
                    </a:cubicBezTo>
                    <a:cubicBezTo>
                      <a:pt x="308" y="149"/>
                      <a:pt x="307" y="144"/>
                      <a:pt x="307" y="140"/>
                    </a:cubicBezTo>
                    <a:lnTo>
                      <a:pt x="305" y="140"/>
                    </a:lnTo>
                    <a:close/>
                  </a:path>
                </a:pathLst>
              </a:custGeom>
              <a:solidFill>
                <a:srgbClr val="0A384F"/>
              </a:solidFill>
              <a:ln>
                <a:noFill/>
              </a:ln>
            </p:spPr>
            <p:txBody>
              <a:bodyPr spcFirstLastPara="1" wrap="square" lIns="60938" tIns="30500" rIns="60938" bIns="30500" anchor="t" anchorCtr="0">
                <a:noAutofit/>
              </a:bodyPr>
              <a:lstStyle/>
              <a:p>
                <a:pPr>
                  <a:buClr>
                    <a:srgbClr val="000000"/>
                  </a:buClr>
                  <a:buSzPts val="2400"/>
                </a:pPr>
                <a:endParaRPr sz="1200">
                  <a:solidFill>
                    <a:srgbClr val="000000"/>
                  </a:solidFill>
                  <a:latin typeface="Calibri"/>
                  <a:ea typeface="Calibri"/>
                  <a:cs typeface="Calibri"/>
                  <a:sym typeface="Calibri"/>
                </a:endParaRPr>
              </a:p>
            </p:txBody>
          </p:sp>
        </p:grpSp>
        <p:sp>
          <p:nvSpPr>
            <p:cNvPr id="426" name="Google Shape;426;g2c86a4159bf_1_90"/>
            <p:cNvSpPr txBox="1"/>
            <p:nvPr/>
          </p:nvSpPr>
          <p:spPr>
            <a:xfrm>
              <a:off x="2453493" y="4176523"/>
              <a:ext cx="2058900" cy="2130000"/>
            </a:xfrm>
            <a:prstGeom prst="rect">
              <a:avLst/>
            </a:prstGeom>
            <a:noFill/>
            <a:ln>
              <a:noFill/>
            </a:ln>
          </p:spPr>
          <p:txBody>
            <a:bodyPr spcFirstLastPara="1" wrap="square" lIns="60938" tIns="30500" rIns="60938" bIns="30500" anchor="t" anchorCtr="0">
              <a:noAutofit/>
            </a:bodyPr>
            <a:lstStyle/>
            <a:p>
              <a:pPr algn="ctr">
                <a:buClr>
                  <a:srgbClr val="000000"/>
                </a:buClr>
                <a:buSzPts val="7200"/>
              </a:pPr>
              <a:r>
                <a:rPr lang="en-US" sz="1600" b="1" dirty="0">
                  <a:solidFill>
                    <a:srgbClr val="FFFFFF"/>
                  </a:solidFill>
                  <a:latin typeface="Open Sans"/>
                  <a:ea typeface="Open Sans"/>
                  <a:cs typeface="Open Sans"/>
                  <a:sym typeface="Open Sans"/>
                </a:rPr>
                <a:t>3</a:t>
              </a:r>
              <a:endParaRPr sz="150" dirty="0">
                <a:solidFill>
                  <a:srgbClr val="000000"/>
                </a:solidFill>
                <a:latin typeface="Arial"/>
                <a:ea typeface="Arial"/>
                <a:cs typeface="Arial"/>
                <a:sym typeface="Arial"/>
              </a:endParaRPr>
            </a:p>
          </p:txBody>
        </p:sp>
      </p:grpSp>
      <p:grpSp>
        <p:nvGrpSpPr>
          <p:cNvPr id="427" name="Google Shape;427;g2c86a4159bf_1_90"/>
          <p:cNvGrpSpPr/>
          <p:nvPr/>
        </p:nvGrpSpPr>
        <p:grpSpPr>
          <a:xfrm>
            <a:off x="7397914" y="1658364"/>
            <a:ext cx="404094" cy="446484"/>
            <a:chOff x="2417831" y="3939791"/>
            <a:chExt cx="2142027" cy="2366732"/>
          </a:xfrm>
        </p:grpSpPr>
        <p:grpSp>
          <p:nvGrpSpPr>
            <p:cNvPr id="428" name="Google Shape;428;g2c86a4159bf_1_90"/>
            <p:cNvGrpSpPr/>
            <p:nvPr/>
          </p:nvGrpSpPr>
          <p:grpSpPr>
            <a:xfrm>
              <a:off x="2417831" y="3939791"/>
              <a:ext cx="2142027" cy="2130188"/>
              <a:chOff x="2417831" y="3939791"/>
              <a:chExt cx="2142027" cy="2130188"/>
            </a:xfrm>
          </p:grpSpPr>
          <p:sp>
            <p:nvSpPr>
              <p:cNvPr id="429" name="Google Shape;429;g2c86a4159bf_1_90"/>
              <p:cNvSpPr/>
              <p:nvPr/>
            </p:nvSpPr>
            <p:spPr>
              <a:xfrm>
                <a:off x="2488837" y="4010797"/>
                <a:ext cx="1988176" cy="1988175"/>
              </a:xfrm>
              <a:custGeom>
                <a:avLst/>
                <a:gdLst/>
                <a:ahLst/>
                <a:cxnLst/>
                <a:rect l="l" t="t" r="r" b="b"/>
                <a:pathLst>
                  <a:path w="285" h="285" extrusionOk="0">
                    <a:moveTo>
                      <a:pt x="279" y="131"/>
                    </a:moveTo>
                    <a:cubicBezTo>
                      <a:pt x="285" y="206"/>
                      <a:pt x="230" y="272"/>
                      <a:pt x="154" y="279"/>
                    </a:cubicBezTo>
                    <a:cubicBezTo>
                      <a:pt x="79" y="285"/>
                      <a:pt x="13" y="230"/>
                      <a:pt x="6" y="154"/>
                    </a:cubicBezTo>
                    <a:cubicBezTo>
                      <a:pt x="0" y="79"/>
                      <a:pt x="56" y="13"/>
                      <a:pt x="131" y="6"/>
                    </a:cubicBezTo>
                    <a:cubicBezTo>
                      <a:pt x="206" y="0"/>
                      <a:pt x="272" y="56"/>
                      <a:pt x="279" y="131"/>
                    </a:cubicBezTo>
                    <a:close/>
                  </a:path>
                </a:pathLst>
              </a:custGeom>
              <a:solidFill>
                <a:srgbClr val="F3B32B"/>
              </a:solidFill>
              <a:ln>
                <a:noFill/>
              </a:ln>
            </p:spPr>
            <p:txBody>
              <a:bodyPr spcFirstLastPara="1" wrap="square" lIns="60938" tIns="30500" rIns="60938" bIns="30500" anchor="t" anchorCtr="0">
                <a:noAutofit/>
              </a:bodyPr>
              <a:lstStyle/>
              <a:p>
                <a:pPr>
                  <a:buClr>
                    <a:srgbClr val="000000"/>
                  </a:buClr>
                  <a:buSzPts val="2400"/>
                </a:pPr>
                <a:endParaRPr sz="1200">
                  <a:solidFill>
                    <a:srgbClr val="000000"/>
                  </a:solidFill>
                  <a:latin typeface="Calibri"/>
                  <a:ea typeface="Calibri"/>
                  <a:cs typeface="Calibri"/>
                  <a:sym typeface="Calibri"/>
                </a:endParaRPr>
              </a:p>
            </p:txBody>
          </p:sp>
          <p:sp>
            <p:nvSpPr>
              <p:cNvPr id="430" name="Google Shape;430;g2c86a4159bf_1_90"/>
              <p:cNvSpPr/>
              <p:nvPr/>
            </p:nvSpPr>
            <p:spPr>
              <a:xfrm>
                <a:off x="2642685" y="4176480"/>
                <a:ext cx="1680481" cy="1668653"/>
              </a:xfrm>
              <a:custGeom>
                <a:avLst/>
                <a:gdLst/>
                <a:ahLst/>
                <a:cxnLst/>
                <a:rect l="l" t="t" r="r" b="b"/>
                <a:pathLst>
                  <a:path w="241" h="240" extrusionOk="0">
                    <a:moveTo>
                      <a:pt x="235" y="110"/>
                    </a:moveTo>
                    <a:cubicBezTo>
                      <a:pt x="241" y="173"/>
                      <a:pt x="194" y="229"/>
                      <a:pt x="131" y="235"/>
                    </a:cubicBezTo>
                    <a:cubicBezTo>
                      <a:pt x="67" y="240"/>
                      <a:pt x="11" y="193"/>
                      <a:pt x="6" y="130"/>
                    </a:cubicBezTo>
                    <a:cubicBezTo>
                      <a:pt x="0" y="67"/>
                      <a:pt x="47" y="11"/>
                      <a:pt x="111" y="5"/>
                    </a:cubicBezTo>
                    <a:cubicBezTo>
                      <a:pt x="174" y="0"/>
                      <a:pt x="230" y="47"/>
                      <a:pt x="235" y="110"/>
                    </a:cubicBezTo>
                    <a:close/>
                  </a:path>
                </a:pathLst>
              </a:custGeom>
              <a:solidFill>
                <a:srgbClr val="00314C"/>
              </a:solidFill>
              <a:ln>
                <a:noFill/>
              </a:ln>
            </p:spPr>
            <p:txBody>
              <a:bodyPr spcFirstLastPara="1" wrap="square" lIns="60938" tIns="30500" rIns="60938" bIns="30500" anchor="t" anchorCtr="0">
                <a:noAutofit/>
              </a:bodyPr>
              <a:lstStyle/>
              <a:p>
                <a:pPr>
                  <a:buClr>
                    <a:srgbClr val="000000"/>
                  </a:buClr>
                  <a:buSzPts val="2400"/>
                </a:pPr>
                <a:endParaRPr sz="1200">
                  <a:solidFill>
                    <a:srgbClr val="000000"/>
                  </a:solidFill>
                  <a:latin typeface="Calibri"/>
                  <a:ea typeface="Calibri"/>
                  <a:cs typeface="Calibri"/>
                  <a:sym typeface="Calibri"/>
                </a:endParaRPr>
              </a:p>
            </p:txBody>
          </p:sp>
          <p:sp>
            <p:nvSpPr>
              <p:cNvPr id="431" name="Google Shape;431;g2c86a4159bf_1_90"/>
              <p:cNvSpPr/>
              <p:nvPr/>
            </p:nvSpPr>
            <p:spPr>
              <a:xfrm>
                <a:off x="2417831" y="3939791"/>
                <a:ext cx="2142027" cy="2130188"/>
              </a:xfrm>
              <a:custGeom>
                <a:avLst/>
                <a:gdLst/>
                <a:ahLst/>
                <a:cxnLst/>
                <a:rect l="l" t="t" r="r" b="b"/>
                <a:pathLst>
                  <a:path w="308" h="307" extrusionOk="0">
                    <a:moveTo>
                      <a:pt x="305" y="140"/>
                    </a:moveTo>
                    <a:cubicBezTo>
                      <a:pt x="303" y="140"/>
                      <a:pt x="303" y="140"/>
                      <a:pt x="303" y="140"/>
                    </a:cubicBezTo>
                    <a:cubicBezTo>
                      <a:pt x="303" y="145"/>
                      <a:pt x="304" y="149"/>
                      <a:pt x="304" y="153"/>
                    </a:cubicBezTo>
                    <a:cubicBezTo>
                      <a:pt x="304" y="230"/>
                      <a:pt x="245" y="296"/>
                      <a:pt x="167" y="302"/>
                    </a:cubicBezTo>
                    <a:cubicBezTo>
                      <a:pt x="162" y="303"/>
                      <a:pt x="158" y="303"/>
                      <a:pt x="154" y="303"/>
                    </a:cubicBezTo>
                    <a:cubicBezTo>
                      <a:pt x="77" y="303"/>
                      <a:pt x="12" y="244"/>
                      <a:pt x="5" y="166"/>
                    </a:cubicBezTo>
                    <a:cubicBezTo>
                      <a:pt x="4" y="162"/>
                      <a:pt x="4" y="157"/>
                      <a:pt x="4" y="153"/>
                    </a:cubicBezTo>
                    <a:cubicBezTo>
                      <a:pt x="4" y="76"/>
                      <a:pt x="63" y="11"/>
                      <a:pt x="141" y="4"/>
                    </a:cubicBezTo>
                    <a:cubicBezTo>
                      <a:pt x="145" y="4"/>
                      <a:pt x="150" y="4"/>
                      <a:pt x="154" y="4"/>
                    </a:cubicBezTo>
                    <a:cubicBezTo>
                      <a:pt x="231" y="4"/>
                      <a:pt x="296" y="62"/>
                      <a:pt x="303" y="140"/>
                    </a:cubicBezTo>
                    <a:cubicBezTo>
                      <a:pt x="305" y="140"/>
                      <a:pt x="305" y="140"/>
                      <a:pt x="305" y="140"/>
                    </a:cubicBezTo>
                    <a:cubicBezTo>
                      <a:pt x="307" y="140"/>
                      <a:pt x="307" y="140"/>
                      <a:pt x="307" y="140"/>
                    </a:cubicBezTo>
                    <a:cubicBezTo>
                      <a:pt x="300" y="60"/>
                      <a:pt x="233" y="0"/>
                      <a:pt x="154" y="0"/>
                    </a:cubicBezTo>
                    <a:cubicBezTo>
                      <a:pt x="150" y="0"/>
                      <a:pt x="145" y="0"/>
                      <a:pt x="141" y="0"/>
                    </a:cubicBezTo>
                    <a:cubicBezTo>
                      <a:pt x="61" y="7"/>
                      <a:pt x="0" y="74"/>
                      <a:pt x="0" y="153"/>
                    </a:cubicBezTo>
                    <a:cubicBezTo>
                      <a:pt x="0" y="158"/>
                      <a:pt x="0" y="162"/>
                      <a:pt x="1" y="167"/>
                    </a:cubicBezTo>
                    <a:cubicBezTo>
                      <a:pt x="8" y="247"/>
                      <a:pt x="75" y="307"/>
                      <a:pt x="154" y="307"/>
                    </a:cubicBezTo>
                    <a:cubicBezTo>
                      <a:pt x="158" y="307"/>
                      <a:pt x="163" y="307"/>
                      <a:pt x="167" y="306"/>
                    </a:cubicBezTo>
                    <a:cubicBezTo>
                      <a:pt x="247" y="299"/>
                      <a:pt x="308" y="232"/>
                      <a:pt x="308" y="153"/>
                    </a:cubicBezTo>
                    <a:cubicBezTo>
                      <a:pt x="308" y="149"/>
                      <a:pt x="307" y="144"/>
                      <a:pt x="307" y="140"/>
                    </a:cubicBezTo>
                    <a:lnTo>
                      <a:pt x="305" y="140"/>
                    </a:lnTo>
                    <a:close/>
                  </a:path>
                </a:pathLst>
              </a:custGeom>
              <a:solidFill>
                <a:srgbClr val="0A384F"/>
              </a:solidFill>
              <a:ln>
                <a:noFill/>
              </a:ln>
            </p:spPr>
            <p:txBody>
              <a:bodyPr spcFirstLastPara="1" wrap="square" lIns="60938" tIns="30500" rIns="60938" bIns="30500" anchor="t" anchorCtr="0">
                <a:noAutofit/>
              </a:bodyPr>
              <a:lstStyle/>
              <a:p>
                <a:pPr>
                  <a:buClr>
                    <a:srgbClr val="000000"/>
                  </a:buClr>
                  <a:buSzPts val="2400"/>
                </a:pPr>
                <a:endParaRPr sz="1200">
                  <a:solidFill>
                    <a:srgbClr val="000000"/>
                  </a:solidFill>
                  <a:latin typeface="Calibri"/>
                  <a:ea typeface="Calibri"/>
                  <a:cs typeface="Calibri"/>
                  <a:sym typeface="Calibri"/>
                </a:endParaRPr>
              </a:p>
            </p:txBody>
          </p:sp>
        </p:grpSp>
        <p:sp>
          <p:nvSpPr>
            <p:cNvPr id="432" name="Google Shape;432;g2c86a4159bf_1_90"/>
            <p:cNvSpPr txBox="1"/>
            <p:nvPr/>
          </p:nvSpPr>
          <p:spPr>
            <a:xfrm>
              <a:off x="2453493" y="4176523"/>
              <a:ext cx="2058900" cy="2130000"/>
            </a:xfrm>
            <a:prstGeom prst="rect">
              <a:avLst/>
            </a:prstGeom>
            <a:noFill/>
            <a:ln>
              <a:noFill/>
            </a:ln>
          </p:spPr>
          <p:txBody>
            <a:bodyPr spcFirstLastPara="1" wrap="square" lIns="60938" tIns="30500" rIns="60938" bIns="30500" anchor="t" anchorCtr="0">
              <a:noAutofit/>
            </a:bodyPr>
            <a:lstStyle/>
            <a:p>
              <a:pPr algn="ctr">
                <a:buClr>
                  <a:srgbClr val="000000"/>
                </a:buClr>
                <a:buSzPts val="7200"/>
              </a:pPr>
              <a:r>
                <a:rPr lang="en-US" sz="1600" b="1">
                  <a:solidFill>
                    <a:srgbClr val="FFFFFF"/>
                  </a:solidFill>
                  <a:latin typeface="Open Sans"/>
                  <a:ea typeface="Open Sans"/>
                  <a:cs typeface="Open Sans"/>
                  <a:sym typeface="Open Sans"/>
                </a:rPr>
                <a:t>2</a:t>
              </a:r>
              <a:endParaRPr sz="150">
                <a:solidFill>
                  <a:srgbClr val="000000"/>
                </a:solidFill>
                <a:latin typeface="Arial"/>
                <a:ea typeface="Arial"/>
                <a:cs typeface="Arial"/>
                <a:sym typeface="Arial"/>
              </a:endParaRPr>
            </a:p>
          </p:txBody>
        </p:sp>
      </p:grpSp>
      <p:cxnSp>
        <p:nvCxnSpPr>
          <p:cNvPr id="433" name="Google Shape;433;g2c86a4159bf_1_90"/>
          <p:cNvCxnSpPr/>
          <p:nvPr/>
        </p:nvCxnSpPr>
        <p:spPr>
          <a:xfrm>
            <a:off x="4433234" y="978367"/>
            <a:ext cx="0" cy="5080050"/>
          </a:xfrm>
          <a:prstGeom prst="straightConnector1">
            <a:avLst/>
          </a:prstGeom>
          <a:noFill/>
          <a:ln w="9525" cap="flat" cmpd="sng">
            <a:solidFill>
              <a:schemeClr val="dk1"/>
            </a:solidFill>
            <a:prstDash val="solid"/>
            <a:round/>
            <a:headEnd type="none" w="med" len="med"/>
            <a:tailEnd type="none" w="med" len="med"/>
          </a:ln>
        </p:spPr>
      </p:cxnSp>
      <p:cxnSp>
        <p:nvCxnSpPr>
          <p:cNvPr id="434" name="Google Shape;434;g2c86a4159bf_1_90"/>
          <p:cNvCxnSpPr/>
          <p:nvPr/>
        </p:nvCxnSpPr>
        <p:spPr>
          <a:xfrm>
            <a:off x="8265467" y="978367"/>
            <a:ext cx="0" cy="5080050"/>
          </a:xfrm>
          <a:prstGeom prst="straightConnector1">
            <a:avLst/>
          </a:prstGeom>
          <a:noFill/>
          <a:ln w="9525" cap="flat" cmpd="sng">
            <a:solidFill>
              <a:schemeClr val="dk1"/>
            </a:solidFill>
            <a:prstDash val="solid"/>
            <a:round/>
            <a:headEnd type="none" w="med" len="med"/>
            <a:tailEnd type="none" w="med" len="med"/>
          </a:ln>
        </p:spPr>
      </p:cxnSp>
      <p:pic>
        <p:nvPicPr>
          <p:cNvPr id="3" name="Picture 2" descr="A person holding up a card&#10;&#10;Description automatically generated">
            <a:extLst>
              <a:ext uri="{FF2B5EF4-FFF2-40B4-BE49-F238E27FC236}">
                <a16:creationId xmlns:a16="http://schemas.microsoft.com/office/drawing/2014/main" id="{3F8E8967-1F2F-3B82-BD1B-1DCBFFE86471}"/>
              </a:ext>
            </a:extLst>
          </p:cNvPr>
          <p:cNvPicPr>
            <a:picLocks noChangeAspect="1"/>
          </p:cNvPicPr>
          <p:nvPr/>
        </p:nvPicPr>
        <p:blipFill rotWithShape="1">
          <a:blip r:embed="rId5"/>
          <a:srcRect l="21482" b="58826"/>
          <a:stretch/>
        </p:blipFill>
        <p:spPr>
          <a:xfrm>
            <a:off x="977466" y="2311008"/>
            <a:ext cx="4177675" cy="2150633"/>
          </a:xfrm>
          <a:prstGeom prst="rect">
            <a:avLst/>
          </a:prstGeom>
        </p:spPr>
      </p:pic>
      <p:pic>
        <p:nvPicPr>
          <p:cNvPr id="5" name="Picture Placeholder 18" descr="A cell phone with a card on the screen&#10;&#10;Description automatically generated">
            <a:extLst>
              <a:ext uri="{FF2B5EF4-FFF2-40B4-BE49-F238E27FC236}">
                <a16:creationId xmlns:a16="http://schemas.microsoft.com/office/drawing/2014/main" id="{C823DE09-CD39-9991-ACF8-3F17935127D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5520546" y="1943509"/>
            <a:ext cx="2281462" cy="3553472"/>
          </a:xfrm>
          <a:prstGeom prst="rect">
            <a:avLst/>
          </a:prstGeom>
          <a:ln>
            <a:noFill/>
          </a:ln>
          <a:effectLst>
            <a:softEdge rad="112500"/>
          </a:effectLst>
        </p:spPr>
      </p:pic>
      <p:pic>
        <p:nvPicPr>
          <p:cNvPr id="8" name="Picture Placeholder 9" descr="A document with a name and address&#10;&#10;Description automatically generated with medium confidence">
            <a:extLst>
              <a:ext uri="{FF2B5EF4-FFF2-40B4-BE49-F238E27FC236}">
                <a16:creationId xmlns:a16="http://schemas.microsoft.com/office/drawing/2014/main" id="{AABE7E9A-E99D-5795-D9A1-796AC290C99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977282" y="1942660"/>
            <a:ext cx="2570511" cy="3163642"/>
          </a:xfrm>
          <a:prstGeom prst="rect">
            <a:avLst/>
          </a:prstGeom>
          <a:ln>
            <a:noFill/>
          </a:ln>
          <a:effectLst>
            <a:softEdge rad="112500"/>
          </a:effectLst>
        </p:spPr>
      </p:pic>
      <p:sp>
        <p:nvSpPr>
          <p:cNvPr id="11" name="TextBox 10">
            <a:extLst>
              <a:ext uri="{FF2B5EF4-FFF2-40B4-BE49-F238E27FC236}">
                <a16:creationId xmlns:a16="http://schemas.microsoft.com/office/drawing/2014/main" id="{7BA8203A-D429-9A39-D84C-56F95E99EFCD}"/>
              </a:ext>
            </a:extLst>
          </p:cNvPr>
          <p:cNvSpPr txBox="1"/>
          <p:nvPr/>
        </p:nvSpPr>
        <p:spPr>
          <a:xfrm>
            <a:off x="4816367" y="5734952"/>
            <a:ext cx="331513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Barlow" pitchFamily="2" charset="77"/>
              </a:rPr>
              <a:t>NIRA Mobile App is Somalia's go-to for digital 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Barlow" pitchFamily="2" charset="77"/>
              </a:rPr>
              <a:t>for both online and offline verification. </a:t>
            </a:r>
            <a:endParaRPr lang="en-MY" dirty="0">
              <a:solidFill>
                <a:schemeClr val="bg1"/>
              </a:solidFill>
              <a:latin typeface="Barlow" pitchFamily="2" charset="77"/>
            </a:endParaRPr>
          </a:p>
        </p:txBody>
      </p:sp>
      <p:sp>
        <p:nvSpPr>
          <p:cNvPr id="13" name="TextBox 12">
            <a:extLst>
              <a:ext uri="{FF2B5EF4-FFF2-40B4-BE49-F238E27FC236}">
                <a16:creationId xmlns:a16="http://schemas.microsoft.com/office/drawing/2014/main" id="{7B964850-F99E-2164-3BE4-71D97C22E42B}"/>
              </a:ext>
            </a:extLst>
          </p:cNvPr>
          <p:cNvSpPr txBox="1"/>
          <p:nvPr/>
        </p:nvSpPr>
        <p:spPr>
          <a:xfrm>
            <a:off x="291669" y="4790270"/>
            <a:ext cx="40668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chemeClr val="bg1"/>
                </a:solidFill>
                <a:effectLst/>
                <a:uLnTx/>
                <a:uFillTx/>
                <a:latin typeface=""/>
              </a:rPr>
              <a:t>27 Security Features</a:t>
            </a:r>
          </a:p>
        </p:txBody>
      </p:sp>
      <p:pic>
        <p:nvPicPr>
          <p:cNvPr id="17" name="Picture 16">
            <a:extLst>
              <a:ext uri="{FF2B5EF4-FFF2-40B4-BE49-F238E27FC236}">
                <a16:creationId xmlns:a16="http://schemas.microsoft.com/office/drawing/2014/main" id="{AD83E764-5267-882F-89B9-8CAB5BD9E8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407" y="3187024"/>
            <a:ext cx="2426694" cy="1525967"/>
          </a:xfrm>
          <a:prstGeom prst="roundRect">
            <a:avLst/>
          </a:prstGeom>
        </p:spPr>
      </p:pic>
      <p:sp>
        <p:nvSpPr>
          <p:cNvPr id="18" name="TextBox 17">
            <a:extLst>
              <a:ext uri="{FF2B5EF4-FFF2-40B4-BE49-F238E27FC236}">
                <a16:creationId xmlns:a16="http://schemas.microsoft.com/office/drawing/2014/main" id="{0C6EFB54-49BE-1C8B-DC78-16547160A82C}"/>
              </a:ext>
            </a:extLst>
          </p:cNvPr>
          <p:cNvSpPr txBox="1"/>
          <p:nvPr/>
        </p:nvSpPr>
        <p:spPr>
          <a:xfrm>
            <a:off x="8201309" y="6211670"/>
            <a:ext cx="4013962" cy="400110"/>
          </a:xfrm>
          <a:prstGeom prst="rect">
            <a:avLst/>
          </a:prstGeom>
          <a:solidFill>
            <a:srgbClr val="002060"/>
          </a:solidFill>
          <a:ln>
            <a:solidFill>
              <a:srgbClr val="0070C0"/>
            </a:solidFill>
          </a:ln>
        </p:spPr>
        <p:txBody>
          <a:bodyPr wrap="square">
            <a:spAutoFit/>
          </a:bodyPr>
          <a:lstStyle/>
          <a:p>
            <a:pPr algn="ctr"/>
            <a:r>
              <a:rPr kumimoji="0" lang="en-US" sz="2000" b="1" i="1" u="none" strike="noStrike" kern="1200" cap="none" spc="0" normalizeH="0" baseline="0" noProof="0" dirty="0">
                <a:ln>
                  <a:noFill/>
                </a:ln>
                <a:solidFill>
                  <a:schemeClr val="bg1"/>
                </a:solidFill>
                <a:effectLst/>
                <a:uLnTx/>
                <a:uFillTx/>
                <a:latin typeface="Barlow" pitchFamily="2" charset="77"/>
              </a:rPr>
              <a:t>Lifetime Unique ID number</a:t>
            </a:r>
            <a:endParaRPr lang="en-US" sz="2000" b="1" i="1" dirty="0">
              <a:solidFill>
                <a:schemeClr val="bg1"/>
              </a:solidFill>
              <a:latin typeface="Barlow" pitchFamily="2" charset="77"/>
            </a:endParaRPr>
          </a:p>
        </p:txBody>
      </p:sp>
      <p:sp>
        <p:nvSpPr>
          <p:cNvPr id="12" name="TextBox 11">
            <a:extLst>
              <a:ext uri="{FF2B5EF4-FFF2-40B4-BE49-F238E27FC236}">
                <a16:creationId xmlns:a16="http://schemas.microsoft.com/office/drawing/2014/main" id="{6288AA2C-D1A2-69C5-5194-3C323A070B4D}"/>
              </a:ext>
            </a:extLst>
          </p:cNvPr>
          <p:cNvSpPr txBox="1"/>
          <p:nvPr/>
        </p:nvSpPr>
        <p:spPr>
          <a:xfrm>
            <a:off x="-1571275" y="9286570"/>
            <a:ext cx="15334549" cy="264687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kumimoji="0" lang="en-US" sz="16600" b="1" i="1" u="none" strike="noStrike" kern="1200" cap="none" spc="0" normalizeH="0" baseline="0" noProof="0" dirty="0">
                <a:ln>
                  <a:noFill/>
                </a:ln>
                <a:solidFill>
                  <a:schemeClr val="bg1"/>
                </a:solidFill>
                <a:effectLst/>
                <a:uLnTx/>
                <a:uFillTx/>
                <a:latin typeface="Barlow" pitchFamily="2" charset="77"/>
              </a:rPr>
              <a:t>12345678961</a:t>
            </a:r>
            <a:endParaRPr lang="en-US" sz="8800" b="1" i="1" dirty="0">
              <a:solidFill>
                <a:schemeClr val="bg1"/>
              </a:solidFill>
              <a:latin typeface="Barlow" pitchFamily="2" charset="77"/>
            </a:endParaRPr>
          </a:p>
        </p:txBody>
      </p:sp>
      <p:sp>
        <p:nvSpPr>
          <p:cNvPr id="7" name="TextBox 6">
            <a:extLst>
              <a:ext uri="{FF2B5EF4-FFF2-40B4-BE49-F238E27FC236}">
                <a16:creationId xmlns:a16="http://schemas.microsoft.com/office/drawing/2014/main" id="{F02A398E-0C3A-E222-BC7D-A30517DD32FE}"/>
              </a:ext>
            </a:extLst>
          </p:cNvPr>
          <p:cNvSpPr txBox="1"/>
          <p:nvPr/>
        </p:nvSpPr>
        <p:spPr>
          <a:xfrm>
            <a:off x="237093" y="282090"/>
            <a:ext cx="69400" cy="3146910"/>
          </a:xfrm>
          <a:prstGeom prst="snipRoundRect">
            <a:avLst/>
          </a:prstGeom>
          <a:solidFill>
            <a:srgbClr val="FFC000"/>
          </a:solidFill>
        </p:spPr>
        <p:txBody>
          <a:bodyPr wrap="square" anchor="ctr">
            <a:spAutoFit/>
          </a:bodyPr>
          <a:lstStyle/>
          <a:p>
            <a:pPr algn="ctr">
              <a:lnSpc>
                <a:spcPts val="3432"/>
              </a:lnSpc>
            </a:pPr>
            <a:endParaRPr lang="en-US" b="1" dirty="0">
              <a:solidFill>
                <a:srgbClr val="0070C0"/>
              </a:solidFill>
            </a:endParaRPr>
          </a:p>
        </p:txBody>
      </p:sp>
      <p:sp>
        <p:nvSpPr>
          <p:cNvPr id="9" name="Google Shape;315;g2c78a338547_9_691">
            <a:extLst>
              <a:ext uri="{FF2B5EF4-FFF2-40B4-BE49-F238E27FC236}">
                <a16:creationId xmlns:a16="http://schemas.microsoft.com/office/drawing/2014/main" id="{A19BDD4C-4316-45CA-820E-9EC086735D3F}"/>
              </a:ext>
            </a:extLst>
          </p:cNvPr>
          <p:cNvSpPr txBox="1"/>
          <p:nvPr/>
        </p:nvSpPr>
        <p:spPr>
          <a:xfrm>
            <a:off x="764146" y="220912"/>
            <a:ext cx="11427853" cy="844009"/>
          </a:xfrm>
          <a:prstGeom prst="snipRoundRect">
            <a:avLst/>
          </a:prstGeom>
          <a:solidFill>
            <a:schemeClr val="bg1"/>
          </a:solidFill>
          <a:ln>
            <a:noFill/>
          </a:ln>
        </p:spPr>
        <p:txBody>
          <a:bodyPr spcFirstLastPara="1" wrap="square" lIns="91400" tIns="45725" rIns="91400" bIns="45725" anchor="t" anchorCtr="0">
            <a:noAutofit/>
          </a:bodyPr>
          <a:lstStyle/>
          <a:p>
            <a:pPr algn="ctr"/>
            <a:r>
              <a:rPr lang="en-US" sz="4800" b="1" dirty="0">
                <a:latin typeface="Barlow" pitchFamily="2" charset="77"/>
              </a:rPr>
              <a:t>Credentials</a:t>
            </a:r>
            <a:endParaRPr lang="en-US" sz="3200" b="1" dirty="0">
              <a:latin typeface="Barlow" pitchFamily="2" charset="77"/>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7.40741E-7 L 0 -1.04699 " pathEditMode="relative" rAng="0" ptsTypes="AA">
                                      <p:cBhvr>
                                        <p:cTn id="6" dur="2000" fill="hold"/>
                                        <p:tgtEl>
                                          <p:spTgt spid="12"/>
                                        </p:tgtEl>
                                        <p:attrNameLst>
                                          <p:attrName>ppt_x</p:attrName>
                                          <p:attrName>ppt_y</p:attrName>
                                        </p:attrNameLst>
                                      </p:cBhvr>
                                      <p:rCtr x="0" y="-5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8725D-612D-1D88-2CD4-62A772739940}"/>
              </a:ext>
            </a:extLst>
          </p:cNvPr>
          <p:cNvSpPr>
            <a:spLocks noGrp="1"/>
          </p:cNvSpPr>
          <p:nvPr>
            <p:ph type="title"/>
          </p:nvPr>
        </p:nvSpPr>
        <p:spPr>
          <a:xfrm>
            <a:off x="-145012" y="1683756"/>
            <a:ext cx="3846756" cy="2396359"/>
          </a:xfrm>
        </p:spPr>
        <p:txBody>
          <a:bodyPr anchor="b">
            <a:normAutofit/>
          </a:bodyPr>
          <a:lstStyle/>
          <a:p>
            <a:pPr algn="r"/>
            <a:r>
              <a:rPr lang="en-US" sz="2800" b="1" dirty="0">
                <a:solidFill>
                  <a:srgbClr val="FFFFFF"/>
                </a:solidFill>
              </a:rPr>
              <a:t>Coverage/Target Registration</a:t>
            </a:r>
          </a:p>
        </p:txBody>
      </p:sp>
      <p:graphicFrame>
        <p:nvGraphicFramePr>
          <p:cNvPr id="5" name="Content Placeholder 2">
            <a:extLst>
              <a:ext uri="{FF2B5EF4-FFF2-40B4-BE49-F238E27FC236}">
                <a16:creationId xmlns:a16="http://schemas.microsoft.com/office/drawing/2014/main" id="{5EDAC76C-44B6-5E05-9CF6-42BD42448356}"/>
              </a:ext>
            </a:extLst>
          </p:cNvPr>
          <p:cNvGraphicFramePr>
            <a:graphicFrameLocks noGrp="1"/>
          </p:cNvGraphicFramePr>
          <p:nvPr>
            <p:ph idx="1"/>
          </p:nvPr>
        </p:nvGraphicFramePr>
        <p:xfrm>
          <a:off x="4288221" y="443882"/>
          <a:ext cx="7758777" cy="6019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9EDE5C6E-E86F-4B12-9242-298D74E6568F}"/>
              </a:ext>
            </a:extLst>
          </p:cNvPr>
          <p:cNvGraphicFramePr/>
          <p:nvPr>
            <p:extLst>
              <p:ext uri="{D42A27DB-BD31-4B8C-83A1-F6EECF244321}">
                <p14:modId xmlns:p14="http://schemas.microsoft.com/office/powerpoint/2010/main" val="1378500878"/>
              </p:ext>
            </p:extLst>
          </p:nvPr>
        </p:nvGraphicFramePr>
        <p:xfrm>
          <a:off x="3952129" y="511388"/>
          <a:ext cx="8017929" cy="62274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2" name="Google Shape;632;g2c78a338547_9_234">
            <a:extLst>
              <a:ext uri="{FF2B5EF4-FFF2-40B4-BE49-F238E27FC236}">
                <a16:creationId xmlns:a16="http://schemas.microsoft.com/office/drawing/2014/main" id="{BD8D877B-1EB3-4737-899E-9B67BF0AB43F}"/>
              </a:ext>
            </a:extLst>
          </p:cNvPr>
          <p:cNvGrpSpPr/>
          <p:nvPr/>
        </p:nvGrpSpPr>
        <p:grpSpPr>
          <a:xfrm>
            <a:off x="7128852" y="2272439"/>
            <a:ext cx="2867076" cy="3124364"/>
            <a:chOff x="5126900" y="1691544"/>
            <a:chExt cx="1518900" cy="2343156"/>
          </a:xfrm>
        </p:grpSpPr>
        <p:sp>
          <p:nvSpPr>
            <p:cNvPr id="14" name="Google Shape;633;g2c78a338547_9_234">
              <a:extLst>
                <a:ext uri="{FF2B5EF4-FFF2-40B4-BE49-F238E27FC236}">
                  <a16:creationId xmlns:a16="http://schemas.microsoft.com/office/drawing/2014/main" id="{EE8BE381-8E60-4D02-9DF7-AFCA3F37F7F2}"/>
                </a:ext>
              </a:extLst>
            </p:cNvPr>
            <p:cNvSpPr/>
            <p:nvPr/>
          </p:nvSpPr>
          <p:spPr>
            <a:xfrm>
              <a:off x="5126900" y="1691544"/>
              <a:ext cx="1518900" cy="627000"/>
            </a:xfrm>
            <a:prstGeom prst="roundRect">
              <a:avLst>
                <a:gd name="adj" fmla="val 50000"/>
              </a:avLst>
            </a:prstGeom>
            <a:solidFill>
              <a:srgbClr val="F3B32B"/>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457200">
                <a:buClr>
                  <a:srgbClr val="000000"/>
                </a:buClr>
              </a:pPr>
              <a:endParaRPr sz="1900" kern="0">
                <a:solidFill>
                  <a:srgbClr val="000000"/>
                </a:solidFill>
                <a:latin typeface="Arial"/>
                <a:ea typeface="Arial"/>
                <a:cs typeface="Arial"/>
                <a:sym typeface="Arial"/>
              </a:endParaRPr>
            </a:p>
          </p:txBody>
        </p:sp>
        <p:sp>
          <p:nvSpPr>
            <p:cNvPr id="16" name="Google Shape;634;g2c78a338547_9_234">
              <a:extLst>
                <a:ext uri="{FF2B5EF4-FFF2-40B4-BE49-F238E27FC236}">
                  <a16:creationId xmlns:a16="http://schemas.microsoft.com/office/drawing/2014/main" id="{22EF2ABF-7904-49F1-BFAD-A25217C32034}"/>
                </a:ext>
              </a:extLst>
            </p:cNvPr>
            <p:cNvSpPr/>
            <p:nvPr/>
          </p:nvSpPr>
          <p:spPr>
            <a:xfrm>
              <a:off x="5126900" y="2551750"/>
              <a:ext cx="1518900" cy="627000"/>
            </a:xfrm>
            <a:prstGeom prst="roundRect">
              <a:avLst>
                <a:gd name="adj" fmla="val 50000"/>
              </a:avLst>
            </a:prstGeom>
            <a:solidFill>
              <a:srgbClr val="F3B32B"/>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457200">
                <a:buClr>
                  <a:srgbClr val="000000"/>
                </a:buClr>
              </a:pPr>
              <a:endParaRPr sz="1900" kern="0">
                <a:solidFill>
                  <a:srgbClr val="000000"/>
                </a:solidFill>
                <a:latin typeface="Arial"/>
                <a:ea typeface="Arial"/>
                <a:cs typeface="Arial"/>
                <a:sym typeface="Arial"/>
              </a:endParaRPr>
            </a:p>
          </p:txBody>
        </p:sp>
        <p:sp>
          <p:nvSpPr>
            <p:cNvPr id="18" name="Google Shape;635;g2c78a338547_9_234">
              <a:extLst>
                <a:ext uri="{FF2B5EF4-FFF2-40B4-BE49-F238E27FC236}">
                  <a16:creationId xmlns:a16="http://schemas.microsoft.com/office/drawing/2014/main" id="{793882AD-C493-43F7-9338-3C1537EB835F}"/>
                </a:ext>
              </a:extLst>
            </p:cNvPr>
            <p:cNvSpPr/>
            <p:nvPr/>
          </p:nvSpPr>
          <p:spPr>
            <a:xfrm>
              <a:off x="5126900" y="3407700"/>
              <a:ext cx="1518900" cy="627000"/>
            </a:xfrm>
            <a:prstGeom prst="roundRect">
              <a:avLst>
                <a:gd name="adj" fmla="val 50000"/>
              </a:avLst>
            </a:prstGeom>
            <a:solidFill>
              <a:srgbClr val="F3B32B"/>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457200">
                <a:buClr>
                  <a:srgbClr val="000000"/>
                </a:buClr>
              </a:pPr>
              <a:endParaRPr sz="1900" kern="0">
                <a:solidFill>
                  <a:srgbClr val="000000"/>
                </a:solidFill>
                <a:latin typeface="Arial"/>
                <a:ea typeface="Arial"/>
                <a:cs typeface="Arial"/>
                <a:sym typeface="Arial"/>
              </a:endParaRPr>
            </a:p>
          </p:txBody>
        </p:sp>
      </p:grpSp>
      <p:grpSp>
        <p:nvGrpSpPr>
          <p:cNvPr id="20" name="Google Shape;636;g2c78a338547_9_234">
            <a:extLst>
              <a:ext uri="{FF2B5EF4-FFF2-40B4-BE49-F238E27FC236}">
                <a16:creationId xmlns:a16="http://schemas.microsoft.com/office/drawing/2014/main" id="{83E27FE8-1731-4EA6-B108-D271446CBC19}"/>
              </a:ext>
            </a:extLst>
          </p:cNvPr>
          <p:cNvGrpSpPr/>
          <p:nvPr/>
        </p:nvGrpSpPr>
        <p:grpSpPr>
          <a:xfrm>
            <a:off x="4952049" y="2470353"/>
            <a:ext cx="399184" cy="378606"/>
            <a:chOff x="3433423" y="8261288"/>
            <a:chExt cx="690869" cy="655254"/>
          </a:xfrm>
        </p:grpSpPr>
        <p:sp>
          <p:nvSpPr>
            <p:cNvPr id="21" name="Google Shape;637;g2c78a338547_9_234">
              <a:extLst>
                <a:ext uri="{FF2B5EF4-FFF2-40B4-BE49-F238E27FC236}">
                  <a16:creationId xmlns:a16="http://schemas.microsoft.com/office/drawing/2014/main" id="{DFFAD87F-872B-425D-852F-8598092AE131}"/>
                </a:ext>
              </a:extLst>
            </p:cNvPr>
            <p:cNvSpPr/>
            <p:nvPr/>
          </p:nvSpPr>
          <p:spPr>
            <a:xfrm>
              <a:off x="3433423" y="8359142"/>
              <a:ext cx="557400" cy="557400"/>
            </a:xfrm>
            <a:prstGeom prst="ellipse">
              <a:avLst/>
            </a:prstGeom>
            <a:solidFill>
              <a:srgbClr val="0A384F"/>
            </a:solidFill>
            <a:ln w="9525" cap="flat" cmpd="sng">
              <a:solidFill>
                <a:schemeClr val="lt1"/>
              </a:solidFill>
              <a:prstDash val="solid"/>
              <a:round/>
              <a:headEnd type="none" w="sm" len="sm"/>
              <a:tailEnd type="none" w="sm" len="sm"/>
            </a:ln>
          </p:spPr>
          <p:txBody>
            <a:bodyPr spcFirstLastPara="1" wrap="square" lIns="45700" tIns="22875" rIns="45700" bIns="22875" anchor="ctr" anchorCtr="0">
              <a:noAutofit/>
            </a:bodyPr>
            <a:lstStyle/>
            <a:p>
              <a:pPr algn="ctr" defTabSz="457200">
                <a:buClr>
                  <a:srgbClr val="000000"/>
                </a:buClr>
              </a:pPr>
              <a:endParaRPr sz="700" kern="0">
                <a:solidFill>
                  <a:srgbClr val="FFFFFF"/>
                </a:solidFill>
                <a:latin typeface="Arial"/>
                <a:ea typeface="Arial"/>
                <a:cs typeface="Arial"/>
                <a:sym typeface="Arial"/>
              </a:endParaRPr>
            </a:p>
          </p:txBody>
        </p:sp>
        <p:pic>
          <p:nvPicPr>
            <p:cNvPr id="22" name="Google Shape;638;g2c78a338547_9_234" descr="Checkmark">
              <a:extLst>
                <a:ext uri="{FF2B5EF4-FFF2-40B4-BE49-F238E27FC236}">
                  <a16:creationId xmlns:a16="http://schemas.microsoft.com/office/drawing/2014/main" id="{03C4C2E7-473E-47A8-B11A-6CC09C36BA24}"/>
                </a:ext>
              </a:extLst>
            </p:cNvPr>
            <p:cNvPicPr preferRelativeResize="0"/>
            <p:nvPr/>
          </p:nvPicPr>
          <p:blipFill rotWithShape="1">
            <a:blip r:embed="rId13">
              <a:alphaModFix/>
            </a:blip>
            <a:srcRect/>
            <a:stretch/>
          </p:blipFill>
          <p:spPr>
            <a:xfrm>
              <a:off x="3497097" y="8261288"/>
              <a:ext cx="627195" cy="627195"/>
            </a:xfrm>
            <a:prstGeom prst="rect">
              <a:avLst/>
            </a:prstGeom>
            <a:noFill/>
            <a:ln>
              <a:noFill/>
            </a:ln>
          </p:spPr>
        </p:pic>
      </p:grpSp>
      <p:grpSp>
        <p:nvGrpSpPr>
          <p:cNvPr id="23" name="Google Shape;639;g2c78a338547_9_234">
            <a:extLst>
              <a:ext uri="{FF2B5EF4-FFF2-40B4-BE49-F238E27FC236}">
                <a16:creationId xmlns:a16="http://schemas.microsoft.com/office/drawing/2014/main" id="{080F961B-0775-417E-AD68-9A36195D87E4}"/>
              </a:ext>
            </a:extLst>
          </p:cNvPr>
          <p:cNvGrpSpPr/>
          <p:nvPr/>
        </p:nvGrpSpPr>
        <p:grpSpPr>
          <a:xfrm>
            <a:off x="4952049" y="3631568"/>
            <a:ext cx="399184" cy="378606"/>
            <a:chOff x="3433423" y="8261288"/>
            <a:chExt cx="690869" cy="655254"/>
          </a:xfrm>
        </p:grpSpPr>
        <p:sp>
          <p:nvSpPr>
            <p:cNvPr id="24" name="Google Shape;640;g2c78a338547_9_234">
              <a:extLst>
                <a:ext uri="{FF2B5EF4-FFF2-40B4-BE49-F238E27FC236}">
                  <a16:creationId xmlns:a16="http://schemas.microsoft.com/office/drawing/2014/main" id="{164599B9-3FF3-48DC-BD6F-24981528E5CF}"/>
                </a:ext>
              </a:extLst>
            </p:cNvPr>
            <p:cNvSpPr/>
            <p:nvPr/>
          </p:nvSpPr>
          <p:spPr>
            <a:xfrm>
              <a:off x="3433423" y="8359142"/>
              <a:ext cx="557400" cy="557400"/>
            </a:xfrm>
            <a:prstGeom prst="ellipse">
              <a:avLst/>
            </a:prstGeom>
            <a:solidFill>
              <a:srgbClr val="0A384F"/>
            </a:solidFill>
            <a:ln w="9525" cap="flat" cmpd="sng">
              <a:solidFill>
                <a:schemeClr val="lt1"/>
              </a:solidFill>
              <a:prstDash val="solid"/>
              <a:round/>
              <a:headEnd type="none" w="sm" len="sm"/>
              <a:tailEnd type="none" w="sm" len="sm"/>
            </a:ln>
          </p:spPr>
          <p:txBody>
            <a:bodyPr spcFirstLastPara="1" wrap="square" lIns="45700" tIns="22875" rIns="45700" bIns="22875" anchor="ctr" anchorCtr="0">
              <a:noAutofit/>
            </a:bodyPr>
            <a:lstStyle/>
            <a:p>
              <a:pPr algn="ctr" defTabSz="457200">
                <a:buClr>
                  <a:srgbClr val="000000"/>
                </a:buClr>
              </a:pPr>
              <a:endParaRPr sz="700" kern="0">
                <a:solidFill>
                  <a:srgbClr val="FFFFFF"/>
                </a:solidFill>
                <a:latin typeface="Arial"/>
                <a:ea typeface="Arial"/>
                <a:cs typeface="Arial"/>
                <a:sym typeface="Arial"/>
              </a:endParaRPr>
            </a:p>
          </p:txBody>
        </p:sp>
        <p:pic>
          <p:nvPicPr>
            <p:cNvPr id="25" name="Google Shape;641;g2c78a338547_9_234" descr="Checkmark">
              <a:extLst>
                <a:ext uri="{FF2B5EF4-FFF2-40B4-BE49-F238E27FC236}">
                  <a16:creationId xmlns:a16="http://schemas.microsoft.com/office/drawing/2014/main" id="{CAA8CA57-F720-4029-86E0-BD0040533D8A}"/>
                </a:ext>
              </a:extLst>
            </p:cNvPr>
            <p:cNvPicPr preferRelativeResize="0"/>
            <p:nvPr/>
          </p:nvPicPr>
          <p:blipFill rotWithShape="1">
            <a:blip r:embed="rId13">
              <a:alphaModFix/>
            </a:blip>
            <a:srcRect/>
            <a:stretch/>
          </p:blipFill>
          <p:spPr>
            <a:xfrm>
              <a:off x="3497097" y="8261288"/>
              <a:ext cx="627195" cy="627195"/>
            </a:xfrm>
            <a:prstGeom prst="rect">
              <a:avLst/>
            </a:prstGeom>
            <a:noFill/>
            <a:ln>
              <a:noFill/>
            </a:ln>
          </p:spPr>
        </p:pic>
      </p:grpSp>
      <p:grpSp>
        <p:nvGrpSpPr>
          <p:cNvPr id="26" name="Google Shape;642;g2c78a338547_9_234">
            <a:extLst>
              <a:ext uri="{FF2B5EF4-FFF2-40B4-BE49-F238E27FC236}">
                <a16:creationId xmlns:a16="http://schemas.microsoft.com/office/drawing/2014/main" id="{E1C019EF-2E76-43F3-80F3-B8A2B8C942E3}"/>
              </a:ext>
            </a:extLst>
          </p:cNvPr>
          <p:cNvGrpSpPr/>
          <p:nvPr/>
        </p:nvGrpSpPr>
        <p:grpSpPr>
          <a:xfrm>
            <a:off x="4952049" y="4792790"/>
            <a:ext cx="399184" cy="378606"/>
            <a:chOff x="3433423" y="8261288"/>
            <a:chExt cx="690869" cy="655254"/>
          </a:xfrm>
        </p:grpSpPr>
        <p:sp>
          <p:nvSpPr>
            <p:cNvPr id="27" name="Google Shape;643;g2c78a338547_9_234">
              <a:extLst>
                <a:ext uri="{FF2B5EF4-FFF2-40B4-BE49-F238E27FC236}">
                  <a16:creationId xmlns:a16="http://schemas.microsoft.com/office/drawing/2014/main" id="{E138345E-44A1-4C1F-A2FE-E1007C1278DD}"/>
                </a:ext>
              </a:extLst>
            </p:cNvPr>
            <p:cNvSpPr/>
            <p:nvPr/>
          </p:nvSpPr>
          <p:spPr>
            <a:xfrm>
              <a:off x="3433423" y="8359142"/>
              <a:ext cx="557400" cy="557400"/>
            </a:xfrm>
            <a:prstGeom prst="ellipse">
              <a:avLst/>
            </a:prstGeom>
            <a:solidFill>
              <a:srgbClr val="0A384F"/>
            </a:solidFill>
            <a:ln w="9525" cap="flat" cmpd="sng">
              <a:solidFill>
                <a:schemeClr val="lt1"/>
              </a:solidFill>
              <a:prstDash val="solid"/>
              <a:round/>
              <a:headEnd type="none" w="sm" len="sm"/>
              <a:tailEnd type="none" w="sm" len="sm"/>
            </a:ln>
          </p:spPr>
          <p:txBody>
            <a:bodyPr spcFirstLastPara="1" wrap="square" lIns="45700" tIns="22875" rIns="45700" bIns="22875" anchor="ctr" anchorCtr="0">
              <a:noAutofit/>
            </a:bodyPr>
            <a:lstStyle/>
            <a:p>
              <a:pPr algn="ctr" defTabSz="457200">
                <a:buClr>
                  <a:srgbClr val="000000"/>
                </a:buClr>
              </a:pPr>
              <a:endParaRPr sz="700" kern="0">
                <a:solidFill>
                  <a:srgbClr val="FFFFFF"/>
                </a:solidFill>
                <a:latin typeface="Arial"/>
                <a:ea typeface="Arial"/>
                <a:cs typeface="Arial"/>
                <a:sym typeface="Arial"/>
              </a:endParaRPr>
            </a:p>
          </p:txBody>
        </p:sp>
        <p:pic>
          <p:nvPicPr>
            <p:cNvPr id="28" name="Google Shape;644;g2c78a338547_9_234" descr="Checkmark">
              <a:extLst>
                <a:ext uri="{FF2B5EF4-FFF2-40B4-BE49-F238E27FC236}">
                  <a16:creationId xmlns:a16="http://schemas.microsoft.com/office/drawing/2014/main" id="{A7E6FBEA-02D1-4114-969B-658C24E7D1E6}"/>
                </a:ext>
              </a:extLst>
            </p:cNvPr>
            <p:cNvPicPr preferRelativeResize="0"/>
            <p:nvPr/>
          </p:nvPicPr>
          <p:blipFill rotWithShape="1">
            <a:blip r:embed="rId13">
              <a:alphaModFix/>
            </a:blip>
            <a:srcRect/>
            <a:stretch/>
          </p:blipFill>
          <p:spPr>
            <a:xfrm>
              <a:off x="3497097" y="8261288"/>
              <a:ext cx="627195" cy="627195"/>
            </a:xfrm>
            <a:prstGeom prst="rect">
              <a:avLst/>
            </a:prstGeom>
            <a:noFill/>
            <a:ln>
              <a:noFill/>
            </a:ln>
          </p:spPr>
        </p:pic>
      </p:grpSp>
      <p:sp>
        <p:nvSpPr>
          <p:cNvPr id="29" name="Google Shape;645;g2c78a338547_9_234">
            <a:extLst>
              <a:ext uri="{FF2B5EF4-FFF2-40B4-BE49-F238E27FC236}">
                <a16:creationId xmlns:a16="http://schemas.microsoft.com/office/drawing/2014/main" id="{B0E3BFDD-8F97-47C9-B154-A869D190F4C7}"/>
              </a:ext>
            </a:extLst>
          </p:cNvPr>
          <p:cNvSpPr/>
          <p:nvPr/>
        </p:nvSpPr>
        <p:spPr>
          <a:xfrm>
            <a:off x="7128839" y="1141014"/>
            <a:ext cx="2867100" cy="836100"/>
          </a:xfrm>
          <a:prstGeom prst="roundRect">
            <a:avLst>
              <a:gd name="adj" fmla="val 50000"/>
            </a:avLst>
          </a:prstGeom>
          <a:solidFill>
            <a:srgbClr val="F3B32B"/>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457200">
              <a:buClr>
                <a:srgbClr val="000000"/>
              </a:buClr>
            </a:pPr>
            <a:endParaRPr sz="1900" kern="0">
              <a:solidFill>
                <a:srgbClr val="000000"/>
              </a:solidFill>
              <a:latin typeface="Arial"/>
              <a:ea typeface="Arial"/>
              <a:cs typeface="Arial"/>
              <a:sym typeface="Arial"/>
            </a:endParaRPr>
          </a:p>
        </p:txBody>
      </p:sp>
      <p:sp>
        <p:nvSpPr>
          <p:cNvPr id="30" name="Google Shape;646;g2c78a338547_9_234">
            <a:extLst>
              <a:ext uri="{FF2B5EF4-FFF2-40B4-BE49-F238E27FC236}">
                <a16:creationId xmlns:a16="http://schemas.microsoft.com/office/drawing/2014/main" id="{DE92A97D-D897-42DB-94C4-076AF1468033}"/>
              </a:ext>
            </a:extLst>
          </p:cNvPr>
          <p:cNvSpPr txBox="1"/>
          <p:nvPr/>
        </p:nvSpPr>
        <p:spPr>
          <a:xfrm>
            <a:off x="7129014" y="1143490"/>
            <a:ext cx="2867100" cy="954067"/>
          </a:xfrm>
          <a:prstGeom prst="rect">
            <a:avLst/>
          </a:prstGeom>
          <a:noFill/>
          <a:ln>
            <a:noFill/>
          </a:ln>
        </p:spPr>
        <p:txBody>
          <a:bodyPr spcFirstLastPara="1" wrap="square" lIns="121900" tIns="121900" rIns="121900" bIns="121900" anchor="t" anchorCtr="0">
            <a:spAutoFit/>
          </a:bodyPr>
          <a:lstStyle/>
          <a:p>
            <a:pPr algn="ctr" defTabSz="457200">
              <a:lnSpc>
                <a:spcPct val="115000"/>
              </a:lnSpc>
              <a:buClr>
                <a:srgbClr val="000000"/>
              </a:buClr>
            </a:pPr>
            <a:r>
              <a:rPr lang="en-US" sz="3800" b="1" kern="0" dirty="0">
                <a:solidFill>
                  <a:srgbClr val="0A384F"/>
                </a:solidFill>
                <a:latin typeface="Barlow Semi Condensed"/>
                <a:ea typeface="Arial"/>
                <a:cs typeface="Arial"/>
                <a:sym typeface="Barlow Semi Condensed"/>
              </a:rPr>
              <a:t>Pilot</a:t>
            </a:r>
            <a:endParaRPr sz="800" b="1" kern="0" dirty="0">
              <a:solidFill>
                <a:srgbClr val="0A384F"/>
              </a:solidFill>
              <a:latin typeface="Arial"/>
              <a:ea typeface="Arial"/>
              <a:cs typeface="Arial"/>
              <a:sym typeface="Arial"/>
            </a:endParaRPr>
          </a:p>
        </p:txBody>
      </p:sp>
      <p:sp>
        <p:nvSpPr>
          <p:cNvPr id="31" name="Google Shape;648;g2c78a338547_9_234">
            <a:extLst>
              <a:ext uri="{FF2B5EF4-FFF2-40B4-BE49-F238E27FC236}">
                <a16:creationId xmlns:a16="http://schemas.microsoft.com/office/drawing/2014/main" id="{20AE550D-D7FC-4325-BFD4-327A57A18C22}"/>
              </a:ext>
            </a:extLst>
          </p:cNvPr>
          <p:cNvSpPr txBox="1"/>
          <p:nvPr/>
        </p:nvSpPr>
        <p:spPr>
          <a:xfrm>
            <a:off x="5139576" y="2271002"/>
            <a:ext cx="1887450" cy="879842"/>
          </a:xfrm>
          <a:prstGeom prst="rect">
            <a:avLst/>
          </a:prstGeom>
          <a:noFill/>
          <a:ln>
            <a:noFill/>
          </a:ln>
        </p:spPr>
        <p:txBody>
          <a:bodyPr spcFirstLastPara="1" wrap="square" lIns="45713" tIns="45713" rIns="45713" bIns="45713" anchor="t" anchorCtr="0">
            <a:spAutoFit/>
          </a:bodyPr>
          <a:lstStyle/>
          <a:p>
            <a:pPr algn="ctr" defTabSz="457200">
              <a:lnSpc>
                <a:spcPct val="115000"/>
              </a:lnSpc>
              <a:buClr>
                <a:srgbClr val="000000"/>
              </a:buClr>
            </a:pPr>
            <a:r>
              <a:rPr lang="en-US" sz="4450" kern="0" dirty="0">
                <a:solidFill>
                  <a:srgbClr val="FFFFFF"/>
                </a:solidFill>
                <a:latin typeface="Barlow Semi Condensed SemiBold"/>
                <a:ea typeface="Barlow Semi Condensed SemiBold"/>
                <a:cs typeface="Barlow Semi Condensed SemiBold"/>
                <a:sym typeface="Barlow Semi Condensed SemiBold"/>
              </a:rPr>
              <a:t>2024</a:t>
            </a:r>
            <a:endParaRPr sz="700" kern="0" dirty="0">
              <a:solidFill>
                <a:srgbClr val="000000"/>
              </a:solidFill>
              <a:latin typeface="Arial"/>
              <a:cs typeface="Arial"/>
              <a:sym typeface="Arial"/>
            </a:endParaRPr>
          </a:p>
        </p:txBody>
      </p:sp>
      <p:sp>
        <p:nvSpPr>
          <p:cNvPr id="32" name="Google Shape;649;g2c78a338547_9_234">
            <a:extLst>
              <a:ext uri="{FF2B5EF4-FFF2-40B4-BE49-F238E27FC236}">
                <a16:creationId xmlns:a16="http://schemas.microsoft.com/office/drawing/2014/main" id="{63426A3B-8208-45FC-A69A-843446D5F065}"/>
              </a:ext>
            </a:extLst>
          </p:cNvPr>
          <p:cNvSpPr txBox="1"/>
          <p:nvPr/>
        </p:nvSpPr>
        <p:spPr>
          <a:xfrm>
            <a:off x="7811139" y="2272440"/>
            <a:ext cx="1502850" cy="918673"/>
          </a:xfrm>
          <a:prstGeom prst="rect">
            <a:avLst/>
          </a:prstGeom>
          <a:noFill/>
          <a:ln>
            <a:noFill/>
          </a:ln>
        </p:spPr>
        <p:txBody>
          <a:bodyPr spcFirstLastPara="1" wrap="square" lIns="121900" tIns="121900" rIns="121900" bIns="121900" anchor="t" anchorCtr="0">
            <a:spAutoFit/>
          </a:bodyPr>
          <a:lstStyle/>
          <a:p>
            <a:pPr algn="ctr" defTabSz="457200">
              <a:lnSpc>
                <a:spcPct val="115000"/>
              </a:lnSpc>
              <a:buClr>
                <a:srgbClr val="000000"/>
              </a:buClr>
            </a:pPr>
            <a:r>
              <a:rPr lang="en-US" sz="3800" b="1" kern="0" dirty="0">
                <a:solidFill>
                  <a:srgbClr val="0A384F"/>
                </a:solidFill>
                <a:latin typeface="Barlow Semi Condensed"/>
                <a:ea typeface="Barlow Semi Condensed"/>
                <a:cs typeface="Barlow Semi Condensed"/>
                <a:sym typeface="Barlow Semi Condensed"/>
              </a:rPr>
              <a:t>5 M</a:t>
            </a:r>
            <a:endParaRPr sz="800" b="1" kern="0" dirty="0">
              <a:solidFill>
                <a:srgbClr val="0A384F"/>
              </a:solidFill>
              <a:latin typeface="Arial"/>
              <a:ea typeface="Arial"/>
              <a:cs typeface="Arial"/>
              <a:sym typeface="Arial"/>
            </a:endParaRPr>
          </a:p>
        </p:txBody>
      </p:sp>
      <p:sp>
        <p:nvSpPr>
          <p:cNvPr id="33" name="Google Shape;650;g2c78a338547_9_234">
            <a:extLst>
              <a:ext uri="{FF2B5EF4-FFF2-40B4-BE49-F238E27FC236}">
                <a16:creationId xmlns:a16="http://schemas.microsoft.com/office/drawing/2014/main" id="{26C392C7-9CC5-4DC9-A5C8-D63F1A3BA23F}"/>
              </a:ext>
            </a:extLst>
          </p:cNvPr>
          <p:cNvSpPr txBox="1"/>
          <p:nvPr/>
        </p:nvSpPr>
        <p:spPr>
          <a:xfrm>
            <a:off x="7723001" y="3444865"/>
            <a:ext cx="1591050" cy="918673"/>
          </a:xfrm>
          <a:prstGeom prst="rect">
            <a:avLst/>
          </a:prstGeom>
          <a:noFill/>
          <a:ln>
            <a:noFill/>
          </a:ln>
        </p:spPr>
        <p:txBody>
          <a:bodyPr spcFirstLastPara="1" wrap="square" lIns="121900" tIns="121900" rIns="121900" bIns="121900" anchor="t" anchorCtr="0">
            <a:spAutoFit/>
          </a:bodyPr>
          <a:lstStyle/>
          <a:p>
            <a:pPr algn="ctr" defTabSz="457200">
              <a:lnSpc>
                <a:spcPct val="115000"/>
              </a:lnSpc>
              <a:buClr>
                <a:srgbClr val="000000"/>
              </a:buClr>
            </a:pPr>
            <a:r>
              <a:rPr lang="en-US" sz="3800" b="1" kern="0" dirty="0">
                <a:solidFill>
                  <a:srgbClr val="0A384F"/>
                </a:solidFill>
                <a:latin typeface="Barlow Semi Condensed"/>
                <a:ea typeface="Barlow Semi Condensed"/>
                <a:cs typeface="Barlow Semi Condensed"/>
                <a:sym typeface="Barlow Semi Condensed"/>
              </a:rPr>
              <a:t>5 M</a:t>
            </a:r>
            <a:endParaRPr sz="800" b="1" kern="0" dirty="0">
              <a:solidFill>
                <a:srgbClr val="0A384F"/>
              </a:solidFill>
              <a:latin typeface="Arial"/>
              <a:ea typeface="Arial"/>
              <a:cs typeface="Arial"/>
              <a:sym typeface="Arial"/>
            </a:endParaRPr>
          </a:p>
        </p:txBody>
      </p:sp>
      <p:sp>
        <p:nvSpPr>
          <p:cNvPr id="34" name="Google Shape;651;g2c78a338547_9_234">
            <a:extLst>
              <a:ext uri="{FF2B5EF4-FFF2-40B4-BE49-F238E27FC236}">
                <a16:creationId xmlns:a16="http://schemas.microsoft.com/office/drawing/2014/main" id="{2367373E-FE5D-4795-92CD-536A070183A8}"/>
              </a:ext>
            </a:extLst>
          </p:cNvPr>
          <p:cNvSpPr txBox="1"/>
          <p:nvPr/>
        </p:nvSpPr>
        <p:spPr>
          <a:xfrm>
            <a:off x="7722989" y="4566515"/>
            <a:ext cx="1591050" cy="918673"/>
          </a:xfrm>
          <a:prstGeom prst="rect">
            <a:avLst/>
          </a:prstGeom>
          <a:noFill/>
          <a:ln>
            <a:noFill/>
          </a:ln>
        </p:spPr>
        <p:txBody>
          <a:bodyPr spcFirstLastPara="1" wrap="square" lIns="121900" tIns="121900" rIns="121900" bIns="121900" anchor="t" anchorCtr="0">
            <a:spAutoFit/>
          </a:bodyPr>
          <a:lstStyle/>
          <a:p>
            <a:pPr algn="ctr" defTabSz="457200">
              <a:lnSpc>
                <a:spcPct val="115000"/>
              </a:lnSpc>
              <a:buClr>
                <a:srgbClr val="000000"/>
              </a:buClr>
            </a:pPr>
            <a:r>
              <a:rPr lang="en-US" sz="3800" b="1" kern="0" dirty="0">
                <a:solidFill>
                  <a:srgbClr val="0A384F"/>
                </a:solidFill>
                <a:latin typeface="Barlow Semi Condensed"/>
                <a:ea typeface="Barlow Semi Condensed"/>
                <a:cs typeface="Barlow Semi Condensed"/>
                <a:sym typeface="Barlow Semi Condensed"/>
              </a:rPr>
              <a:t>5 M</a:t>
            </a:r>
            <a:endParaRPr sz="800" b="1" kern="0" dirty="0">
              <a:solidFill>
                <a:srgbClr val="0A384F"/>
              </a:solidFill>
              <a:latin typeface="Arial"/>
              <a:ea typeface="Arial"/>
              <a:cs typeface="Arial"/>
              <a:sym typeface="Arial"/>
            </a:endParaRPr>
          </a:p>
        </p:txBody>
      </p:sp>
      <p:sp>
        <p:nvSpPr>
          <p:cNvPr id="35" name="Google Shape;652;g2c78a338547_9_234">
            <a:extLst>
              <a:ext uri="{FF2B5EF4-FFF2-40B4-BE49-F238E27FC236}">
                <a16:creationId xmlns:a16="http://schemas.microsoft.com/office/drawing/2014/main" id="{822449B5-D11D-4F68-B391-426076D5C232}"/>
              </a:ext>
            </a:extLst>
          </p:cNvPr>
          <p:cNvSpPr txBox="1"/>
          <p:nvPr/>
        </p:nvSpPr>
        <p:spPr>
          <a:xfrm>
            <a:off x="5190520" y="3445971"/>
            <a:ext cx="1887450" cy="879842"/>
          </a:xfrm>
          <a:prstGeom prst="rect">
            <a:avLst/>
          </a:prstGeom>
          <a:noFill/>
          <a:ln>
            <a:noFill/>
          </a:ln>
        </p:spPr>
        <p:txBody>
          <a:bodyPr spcFirstLastPara="1" wrap="square" lIns="45713" tIns="45713" rIns="45713" bIns="45713" anchor="t" anchorCtr="0">
            <a:spAutoFit/>
          </a:bodyPr>
          <a:lstStyle/>
          <a:p>
            <a:pPr algn="ctr" defTabSz="457200">
              <a:lnSpc>
                <a:spcPct val="115000"/>
              </a:lnSpc>
              <a:buClr>
                <a:srgbClr val="000000"/>
              </a:buClr>
            </a:pPr>
            <a:r>
              <a:rPr lang="en-US" sz="4450" kern="0" dirty="0">
                <a:solidFill>
                  <a:srgbClr val="FFFFFF"/>
                </a:solidFill>
                <a:latin typeface="Barlow Semi Condensed SemiBold"/>
                <a:ea typeface="Barlow Semi Condensed SemiBold"/>
                <a:cs typeface="Barlow Semi Condensed SemiBold"/>
                <a:sym typeface="Barlow Semi Condensed SemiBold"/>
              </a:rPr>
              <a:t>2025</a:t>
            </a:r>
            <a:endParaRPr sz="700" kern="0" dirty="0">
              <a:solidFill>
                <a:srgbClr val="000000"/>
              </a:solidFill>
              <a:latin typeface="Arial"/>
              <a:cs typeface="Arial"/>
              <a:sym typeface="Arial"/>
            </a:endParaRPr>
          </a:p>
        </p:txBody>
      </p:sp>
      <p:sp>
        <p:nvSpPr>
          <p:cNvPr id="36" name="Google Shape;653;g2c78a338547_9_234">
            <a:extLst>
              <a:ext uri="{FF2B5EF4-FFF2-40B4-BE49-F238E27FC236}">
                <a16:creationId xmlns:a16="http://schemas.microsoft.com/office/drawing/2014/main" id="{E7A1DAD7-6CCE-4132-9B97-E90C8805D74A}"/>
              </a:ext>
            </a:extLst>
          </p:cNvPr>
          <p:cNvSpPr txBox="1"/>
          <p:nvPr/>
        </p:nvSpPr>
        <p:spPr>
          <a:xfrm>
            <a:off x="5241383" y="4593434"/>
            <a:ext cx="1887450" cy="879842"/>
          </a:xfrm>
          <a:prstGeom prst="rect">
            <a:avLst/>
          </a:prstGeom>
          <a:noFill/>
          <a:ln>
            <a:noFill/>
          </a:ln>
        </p:spPr>
        <p:txBody>
          <a:bodyPr spcFirstLastPara="1" wrap="square" lIns="45713" tIns="45713" rIns="45713" bIns="45713" anchor="t" anchorCtr="0">
            <a:spAutoFit/>
          </a:bodyPr>
          <a:lstStyle/>
          <a:p>
            <a:pPr algn="ctr" defTabSz="457200">
              <a:lnSpc>
                <a:spcPct val="115000"/>
              </a:lnSpc>
              <a:buClr>
                <a:srgbClr val="000000"/>
              </a:buClr>
            </a:pPr>
            <a:r>
              <a:rPr lang="en-US" sz="4450" kern="0" dirty="0">
                <a:solidFill>
                  <a:srgbClr val="FFFFFF"/>
                </a:solidFill>
                <a:latin typeface="Barlow Semi Condensed SemiBold"/>
                <a:ea typeface="Barlow Semi Condensed SemiBold"/>
                <a:cs typeface="Barlow Semi Condensed SemiBold"/>
                <a:sym typeface="Barlow Semi Condensed SemiBold"/>
              </a:rPr>
              <a:t>2026</a:t>
            </a:r>
            <a:endParaRPr sz="700" kern="0" dirty="0">
              <a:solidFill>
                <a:srgbClr val="000000"/>
              </a:solidFill>
              <a:latin typeface="Arial"/>
              <a:cs typeface="Arial"/>
              <a:sym typeface="Arial"/>
            </a:endParaRPr>
          </a:p>
        </p:txBody>
      </p:sp>
      <p:grpSp>
        <p:nvGrpSpPr>
          <p:cNvPr id="37" name="Google Shape;636;g2c78a338547_9_234">
            <a:extLst>
              <a:ext uri="{FF2B5EF4-FFF2-40B4-BE49-F238E27FC236}">
                <a16:creationId xmlns:a16="http://schemas.microsoft.com/office/drawing/2014/main" id="{FEB4D342-2533-40A7-ACD4-2D7B72FD5E8D}"/>
              </a:ext>
            </a:extLst>
          </p:cNvPr>
          <p:cNvGrpSpPr/>
          <p:nvPr/>
        </p:nvGrpSpPr>
        <p:grpSpPr>
          <a:xfrm>
            <a:off x="4945424" y="1360485"/>
            <a:ext cx="399184" cy="378606"/>
            <a:chOff x="3433423" y="8261288"/>
            <a:chExt cx="690869" cy="655254"/>
          </a:xfrm>
        </p:grpSpPr>
        <p:sp>
          <p:nvSpPr>
            <p:cNvPr id="38" name="Google Shape;637;g2c78a338547_9_234">
              <a:extLst>
                <a:ext uri="{FF2B5EF4-FFF2-40B4-BE49-F238E27FC236}">
                  <a16:creationId xmlns:a16="http://schemas.microsoft.com/office/drawing/2014/main" id="{98758482-65A3-40BB-AF83-A6DD07CC4A3E}"/>
                </a:ext>
              </a:extLst>
            </p:cNvPr>
            <p:cNvSpPr/>
            <p:nvPr/>
          </p:nvSpPr>
          <p:spPr>
            <a:xfrm>
              <a:off x="3433423" y="8359142"/>
              <a:ext cx="557400" cy="557400"/>
            </a:xfrm>
            <a:prstGeom prst="ellipse">
              <a:avLst/>
            </a:prstGeom>
            <a:solidFill>
              <a:srgbClr val="0A384F"/>
            </a:solidFill>
            <a:ln w="9525" cap="flat" cmpd="sng">
              <a:solidFill>
                <a:schemeClr val="lt1"/>
              </a:solidFill>
              <a:prstDash val="solid"/>
              <a:round/>
              <a:headEnd type="none" w="sm" len="sm"/>
              <a:tailEnd type="none" w="sm" len="sm"/>
            </a:ln>
          </p:spPr>
          <p:txBody>
            <a:bodyPr spcFirstLastPara="1" wrap="square" lIns="45700" tIns="22875" rIns="45700" bIns="22875" anchor="ctr" anchorCtr="0">
              <a:noAutofit/>
            </a:bodyPr>
            <a:lstStyle/>
            <a:p>
              <a:pPr algn="ctr" defTabSz="457200">
                <a:buClr>
                  <a:srgbClr val="000000"/>
                </a:buClr>
              </a:pPr>
              <a:endParaRPr sz="700" kern="0">
                <a:solidFill>
                  <a:srgbClr val="FFFFFF"/>
                </a:solidFill>
                <a:latin typeface="Arial"/>
                <a:ea typeface="Arial"/>
                <a:cs typeface="Arial"/>
                <a:sym typeface="Arial"/>
              </a:endParaRPr>
            </a:p>
          </p:txBody>
        </p:sp>
        <p:pic>
          <p:nvPicPr>
            <p:cNvPr id="39" name="Google Shape;638;g2c78a338547_9_234" descr="Checkmark">
              <a:extLst>
                <a:ext uri="{FF2B5EF4-FFF2-40B4-BE49-F238E27FC236}">
                  <a16:creationId xmlns:a16="http://schemas.microsoft.com/office/drawing/2014/main" id="{C02DBEBF-7A4D-462E-8735-8CCF727BC4BF}"/>
                </a:ext>
              </a:extLst>
            </p:cNvPr>
            <p:cNvPicPr preferRelativeResize="0"/>
            <p:nvPr/>
          </p:nvPicPr>
          <p:blipFill rotWithShape="1">
            <a:blip r:embed="rId13">
              <a:alphaModFix/>
            </a:blip>
            <a:srcRect/>
            <a:stretch/>
          </p:blipFill>
          <p:spPr>
            <a:xfrm>
              <a:off x="3497097" y="8261288"/>
              <a:ext cx="627195" cy="627195"/>
            </a:xfrm>
            <a:prstGeom prst="rect">
              <a:avLst/>
            </a:prstGeom>
            <a:noFill/>
            <a:ln>
              <a:noFill/>
            </a:ln>
          </p:spPr>
        </p:pic>
      </p:grpSp>
      <p:sp>
        <p:nvSpPr>
          <p:cNvPr id="40" name="Google Shape;648;g2c78a338547_9_234">
            <a:extLst>
              <a:ext uri="{FF2B5EF4-FFF2-40B4-BE49-F238E27FC236}">
                <a16:creationId xmlns:a16="http://schemas.microsoft.com/office/drawing/2014/main" id="{4EB9778A-5DE9-4109-92C5-77E6BE7354A6}"/>
              </a:ext>
            </a:extLst>
          </p:cNvPr>
          <p:cNvSpPr txBox="1"/>
          <p:nvPr/>
        </p:nvSpPr>
        <p:spPr>
          <a:xfrm>
            <a:off x="5132951" y="1161134"/>
            <a:ext cx="1887450" cy="879842"/>
          </a:xfrm>
          <a:prstGeom prst="rect">
            <a:avLst/>
          </a:prstGeom>
          <a:noFill/>
          <a:ln>
            <a:noFill/>
          </a:ln>
        </p:spPr>
        <p:txBody>
          <a:bodyPr spcFirstLastPara="1" wrap="square" lIns="45713" tIns="45713" rIns="45713" bIns="45713" anchor="t" anchorCtr="0">
            <a:spAutoFit/>
          </a:bodyPr>
          <a:lstStyle/>
          <a:p>
            <a:pPr algn="ctr" defTabSz="457200">
              <a:lnSpc>
                <a:spcPct val="115000"/>
              </a:lnSpc>
              <a:buClr>
                <a:srgbClr val="000000"/>
              </a:buClr>
            </a:pPr>
            <a:r>
              <a:rPr lang="en-US" sz="4450" kern="0" dirty="0">
                <a:solidFill>
                  <a:srgbClr val="FFFFFF"/>
                </a:solidFill>
                <a:latin typeface="Barlow Semi Condensed SemiBold"/>
                <a:ea typeface="Barlow Semi Condensed SemiBold"/>
                <a:cs typeface="Barlow Semi Condensed SemiBold"/>
                <a:sym typeface="Barlow Semi Condensed SemiBold"/>
              </a:rPr>
              <a:t>2023</a:t>
            </a:r>
            <a:endParaRPr sz="700" kern="0" dirty="0">
              <a:solidFill>
                <a:srgbClr val="000000"/>
              </a:solidFill>
              <a:latin typeface="Arial"/>
              <a:cs typeface="Arial"/>
              <a:sym typeface="Arial"/>
            </a:endParaRPr>
          </a:p>
        </p:txBody>
      </p:sp>
    </p:spTree>
    <p:extLst>
      <p:ext uri="{BB962C8B-B14F-4D97-AF65-F5344CB8AC3E}">
        <p14:creationId xmlns:p14="http://schemas.microsoft.com/office/powerpoint/2010/main" val="99332204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8725D-612D-1D88-2CD4-62A772739940}"/>
              </a:ext>
            </a:extLst>
          </p:cNvPr>
          <p:cNvSpPr>
            <a:spLocks noGrp="1"/>
          </p:cNvSpPr>
          <p:nvPr>
            <p:ph type="title"/>
          </p:nvPr>
        </p:nvSpPr>
        <p:spPr>
          <a:xfrm>
            <a:off x="-145013" y="1683756"/>
            <a:ext cx="4180631" cy="2396359"/>
          </a:xfrm>
        </p:spPr>
        <p:txBody>
          <a:bodyPr anchor="b">
            <a:normAutofit/>
          </a:bodyPr>
          <a:lstStyle/>
          <a:p>
            <a:pPr algn="r"/>
            <a:r>
              <a:rPr lang="en-US" sz="3200" b="1" dirty="0">
                <a:solidFill>
                  <a:srgbClr val="FFFFFF"/>
                </a:solidFill>
              </a:rPr>
              <a:t>Registration Centers &amp; Mobile Teams Plan</a:t>
            </a:r>
          </a:p>
        </p:txBody>
      </p:sp>
      <p:graphicFrame>
        <p:nvGraphicFramePr>
          <p:cNvPr id="5" name="Content Placeholder 2">
            <a:extLst>
              <a:ext uri="{FF2B5EF4-FFF2-40B4-BE49-F238E27FC236}">
                <a16:creationId xmlns:a16="http://schemas.microsoft.com/office/drawing/2014/main" id="{5EDAC76C-44B6-5E05-9CF6-42BD42448356}"/>
              </a:ext>
            </a:extLst>
          </p:cNvPr>
          <p:cNvGraphicFramePr>
            <a:graphicFrameLocks noGrp="1"/>
          </p:cNvGraphicFramePr>
          <p:nvPr>
            <p:ph idx="1"/>
          </p:nvPr>
        </p:nvGraphicFramePr>
        <p:xfrm>
          <a:off x="4288221" y="443882"/>
          <a:ext cx="7758777" cy="6019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9EDE5C6E-E86F-4B12-9242-298D74E6568F}"/>
              </a:ext>
            </a:extLst>
          </p:cNvPr>
          <p:cNvGraphicFramePr/>
          <p:nvPr>
            <p:extLst>
              <p:ext uri="{D42A27DB-BD31-4B8C-83A1-F6EECF244321}">
                <p14:modId xmlns:p14="http://schemas.microsoft.com/office/powerpoint/2010/main" val="867334851"/>
              </p:ext>
            </p:extLst>
          </p:nvPr>
        </p:nvGraphicFramePr>
        <p:xfrm>
          <a:off x="3952129" y="511388"/>
          <a:ext cx="8017929" cy="62274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2" name="Group 2">
            <a:extLst>
              <a:ext uri="{FF2B5EF4-FFF2-40B4-BE49-F238E27FC236}">
                <a16:creationId xmlns:a16="http://schemas.microsoft.com/office/drawing/2014/main" id="{1357647A-7025-4F2A-9FB5-0F49F397A69A}"/>
              </a:ext>
            </a:extLst>
          </p:cNvPr>
          <p:cNvGrpSpPr/>
          <p:nvPr/>
        </p:nvGrpSpPr>
        <p:grpSpPr>
          <a:xfrm>
            <a:off x="4647057" y="1777612"/>
            <a:ext cx="1642703" cy="668522"/>
            <a:chOff x="0" y="0"/>
            <a:chExt cx="989506" cy="402694"/>
          </a:xfrm>
        </p:grpSpPr>
        <p:sp>
          <p:nvSpPr>
            <p:cNvPr id="14" name="Freeform 3">
              <a:extLst>
                <a:ext uri="{FF2B5EF4-FFF2-40B4-BE49-F238E27FC236}">
                  <a16:creationId xmlns:a16="http://schemas.microsoft.com/office/drawing/2014/main" id="{12F748A2-C514-47A6-B74B-AB62EEC687F1}"/>
                </a:ext>
              </a:extLst>
            </p:cNvPr>
            <p:cNvSpPr/>
            <p:nvPr/>
          </p:nvSpPr>
          <p:spPr>
            <a:xfrm>
              <a:off x="0" y="0"/>
              <a:ext cx="989506" cy="402694"/>
            </a:xfrm>
            <a:custGeom>
              <a:avLst/>
              <a:gdLst/>
              <a:ahLst/>
              <a:cxnLst/>
              <a:rect l="l" t="t" r="r" b="b"/>
              <a:pathLst>
                <a:path w="989506" h="402694">
                  <a:moveTo>
                    <a:pt x="125678" y="0"/>
                  </a:moveTo>
                  <a:lnTo>
                    <a:pt x="863828" y="0"/>
                  </a:lnTo>
                  <a:cubicBezTo>
                    <a:pt x="933238" y="0"/>
                    <a:pt x="989506" y="56268"/>
                    <a:pt x="989506" y="125678"/>
                  </a:cubicBezTo>
                  <a:lnTo>
                    <a:pt x="989506" y="277016"/>
                  </a:lnTo>
                  <a:cubicBezTo>
                    <a:pt x="989506" y="346426"/>
                    <a:pt x="933238" y="402694"/>
                    <a:pt x="863828" y="402694"/>
                  </a:cubicBezTo>
                  <a:lnTo>
                    <a:pt x="125678" y="402694"/>
                  </a:lnTo>
                  <a:cubicBezTo>
                    <a:pt x="56268" y="402694"/>
                    <a:pt x="0" y="346426"/>
                    <a:pt x="0" y="277016"/>
                  </a:cubicBezTo>
                  <a:lnTo>
                    <a:pt x="0" y="125678"/>
                  </a:lnTo>
                  <a:cubicBezTo>
                    <a:pt x="0" y="56268"/>
                    <a:pt x="56268" y="0"/>
                    <a:pt x="125678" y="0"/>
                  </a:cubicBezTo>
                  <a:close/>
                </a:path>
              </a:pathLst>
            </a:custGeom>
            <a:solidFill>
              <a:srgbClr val="FF007E"/>
            </a:solidFill>
          </p:spPr>
          <p:txBody>
            <a:bodyPr/>
            <a:lstStyle/>
            <a:p>
              <a:endParaRPr lang="en-US" sz="1200"/>
            </a:p>
          </p:txBody>
        </p:sp>
        <p:sp>
          <p:nvSpPr>
            <p:cNvPr id="16" name="TextBox 4">
              <a:extLst>
                <a:ext uri="{FF2B5EF4-FFF2-40B4-BE49-F238E27FC236}">
                  <a16:creationId xmlns:a16="http://schemas.microsoft.com/office/drawing/2014/main" id="{576744DC-BED7-4D68-BBB4-384DDA1082CF}"/>
                </a:ext>
              </a:extLst>
            </p:cNvPr>
            <p:cNvSpPr txBox="1"/>
            <p:nvPr/>
          </p:nvSpPr>
          <p:spPr>
            <a:xfrm>
              <a:off x="0" y="-57150"/>
              <a:ext cx="989506" cy="459844"/>
            </a:xfrm>
            <a:prstGeom prst="rect">
              <a:avLst/>
            </a:prstGeom>
          </p:spPr>
          <p:txBody>
            <a:bodyPr lIns="33867" tIns="33867" rIns="33867" bIns="33867" rtlCol="0" anchor="ctr"/>
            <a:lstStyle/>
            <a:p>
              <a:pPr algn="ctr">
                <a:lnSpc>
                  <a:spcPts val="2800"/>
                </a:lnSpc>
              </a:pPr>
              <a:r>
                <a:rPr lang="en-US" sz="2000" dirty="0">
                  <a:solidFill>
                    <a:schemeClr val="bg1"/>
                  </a:solidFill>
                  <a:effectLst/>
                </a:rPr>
                <a:t>2023</a:t>
              </a:r>
              <a:endParaRPr lang="en-US" sz="2000" dirty="0">
                <a:solidFill>
                  <a:srgbClr val="F8F8F8"/>
                </a:solidFill>
                <a:latin typeface="IBM Plex Sans Bold"/>
              </a:endParaRPr>
            </a:p>
          </p:txBody>
        </p:sp>
      </p:grpSp>
      <p:grpSp>
        <p:nvGrpSpPr>
          <p:cNvPr id="18" name="Group 5">
            <a:extLst>
              <a:ext uri="{FF2B5EF4-FFF2-40B4-BE49-F238E27FC236}">
                <a16:creationId xmlns:a16="http://schemas.microsoft.com/office/drawing/2014/main" id="{18E5C04D-A3CF-45E9-8900-75991CC4AE26}"/>
              </a:ext>
            </a:extLst>
          </p:cNvPr>
          <p:cNvGrpSpPr/>
          <p:nvPr/>
        </p:nvGrpSpPr>
        <p:grpSpPr>
          <a:xfrm>
            <a:off x="6426949" y="1777612"/>
            <a:ext cx="1634373" cy="668522"/>
            <a:chOff x="0" y="0"/>
            <a:chExt cx="984489" cy="402694"/>
          </a:xfrm>
        </p:grpSpPr>
        <p:sp>
          <p:nvSpPr>
            <p:cNvPr id="20" name="Freeform 6">
              <a:extLst>
                <a:ext uri="{FF2B5EF4-FFF2-40B4-BE49-F238E27FC236}">
                  <a16:creationId xmlns:a16="http://schemas.microsoft.com/office/drawing/2014/main" id="{BDBFDED4-9BE6-4E43-8F41-A4C7D055B37C}"/>
                </a:ext>
              </a:extLst>
            </p:cNvPr>
            <p:cNvSpPr/>
            <p:nvPr/>
          </p:nvSpPr>
          <p:spPr>
            <a:xfrm>
              <a:off x="0" y="0"/>
              <a:ext cx="984489" cy="402694"/>
            </a:xfrm>
            <a:custGeom>
              <a:avLst/>
              <a:gdLst/>
              <a:ahLst/>
              <a:cxnLst/>
              <a:rect l="l" t="t" r="r" b="b"/>
              <a:pathLst>
                <a:path w="984489" h="402694">
                  <a:moveTo>
                    <a:pt x="126318" y="0"/>
                  </a:moveTo>
                  <a:lnTo>
                    <a:pt x="858170" y="0"/>
                  </a:lnTo>
                  <a:cubicBezTo>
                    <a:pt x="891672" y="0"/>
                    <a:pt x="923802" y="13308"/>
                    <a:pt x="947491" y="36998"/>
                  </a:cubicBezTo>
                  <a:cubicBezTo>
                    <a:pt x="971180" y="60687"/>
                    <a:pt x="984489" y="92817"/>
                    <a:pt x="984489" y="126318"/>
                  </a:cubicBezTo>
                  <a:lnTo>
                    <a:pt x="984489" y="276376"/>
                  </a:lnTo>
                  <a:cubicBezTo>
                    <a:pt x="984489" y="309877"/>
                    <a:pt x="971180" y="342007"/>
                    <a:pt x="947491" y="365696"/>
                  </a:cubicBezTo>
                  <a:cubicBezTo>
                    <a:pt x="923802" y="389386"/>
                    <a:pt x="891672" y="402694"/>
                    <a:pt x="858170" y="402694"/>
                  </a:cubicBezTo>
                  <a:lnTo>
                    <a:pt x="126318" y="402694"/>
                  </a:lnTo>
                  <a:cubicBezTo>
                    <a:pt x="92817" y="402694"/>
                    <a:pt x="60687" y="389386"/>
                    <a:pt x="36998" y="365696"/>
                  </a:cubicBezTo>
                  <a:cubicBezTo>
                    <a:pt x="13308" y="342007"/>
                    <a:pt x="0" y="309877"/>
                    <a:pt x="0" y="276376"/>
                  </a:cubicBezTo>
                  <a:lnTo>
                    <a:pt x="0" y="126318"/>
                  </a:lnTo>
                  <a:cubicBezTo>
                    <a:pt x="0" y="92817"/>
                    <a:pt x="13308" y="60687"/>
                    <a:pt x="36998" y="36998"/>
                  </a:cubicBezTo>
                  <a:cubicBezTo>
                    <a:pt x="60687" y="13308"/>
                    <a:pt x="92817" y="0"/>
                    <a:pt x="126318" y="0"/>
                  </a:cubicBezTo>
                  <a:close/>
                </a:path>
              </a:pathLst>
            </a:custGeom>
            <a:solidFill>
              <a:srgbClr val="161B5D"/>
            </a:solidFill>
          </p:spPr>
          <p:txBody>
            <a:bodyPr/>
            <a:lstStyle/>
            <a:p>
              <a:endParaRPr lang="en-US" sz="1200" dirty="0"/>
            </a:p>
          </p:txBody>
        </p:sp>
        <p:sp>
          <p:nvSpPr>
            <p:cNvPr id="21" name="TextBox 7">
              <a:extLst>
                <a:ext uri="{FF2B5EF4-FFF2-40B4-BE49-F238E27FC236}">
                  <a16:creationId xmlns:a16="http://schemas.microsoft.com/office/drawing/2014/main" id="{03E1BE67-E1A3-4629-BEB7-11B7E1BD432B}"/>
                </a:ext>
              </a:extLst>
            </p:cNvPr>
            <p:cNvSpPr txBox="1"/>
            <p:nvPr/>
          </p:nvSpPr>
          <p:spPr>
            <a:xfrm>
              <a:off x="0" y="-57150"/>
              <a:ext cx="984489" cy="459844"/>
            </a:xfrm>
            <a:prstGeom prst="rect">
              <a:avLst/>
            </a:prstGeom>
          </p:spPr>
          <p:txBody>
            <a:bodyPr lIns="33867" tIns="33867" rIns="33867" bIns="33867" rtlCol="0" anchor="ctr"/>
            <a:lstStyle/>
            <a:p>
              <a:pPr algn="ctr">
                <a:lnSpc>
                  <a:spcPts val="2800"/>
                </a:lnSpc>
              </a:pPr>
              <a:r>
                <a:rPr lang="en-US" sz="2000" dirty="0">
                  <a:solidFill>
                    <a:srgbClr val="F8F8F8"/>
                  </a:solidFill>
                  <a:latin typeface="IBM Plex Sans Bold"/>
                </a:rPr>
                <a:t>2024</a:t>
              </a:r>
            </a:p>
          </p:txBody>
        </p:sp>
      </p:grpSp>
      <p:grpSp>
        <p:nvGrpSpPr>
          <p:cNvPr id="22" name="Group 8">
            <a:extLst>
              <a:ext uri="{FF2B5EF4-FFF2-40B4-BE49-F238E27FC236}">
                <a16:creationId xmlns:a16="http://schemas.microsoft.com/office/drawing/2014/main" id="{D938641F-CA98-40B8-A1DD-DB9224F8972A}"/>
              </a:ext>
            </a:extLst>
          </p:cNvPr>
          <p:cNvGrpSpPr/>
          <p:nvPr/>
        </p:nvGrpSpPr>
        <p:grpSpPr>
          <a:xfrm>
            <a:off x="10123183" y="1777612"/>
            <a:ext cx="1629782" cy="671655"/>
            <a:chOff x="0" y="0"/>
            <a:chExt cx="981723" cy="404581"/>
          </a:xfrm>
        </p:grpSpPr>
        <p:sp>
          <p:nvSpPr>
            <p:cNvPr id="23" name="Freeform 9">
              <a:extLst>
                <a:ext uri="{FF2B5EF4-FFF2-40B4-BE49-F238E27FC236}">
                  <a16:creationId xmlns:a16="http://schemas.microsoft.com/office/drawing/2014/main" id="{4384F55E-2E13-41C7-B2D7-C31C868964A0}"/>
                </a:ext>
              </a:extLst>
            </p:cNvPr>
            <p:cNvSpPr/>
            <p:nvPr/>
          </p:nvSpPr>
          <p:spPr>
            <a:xfrm>
              <a:off x="0" y="0"/>
              <a:ext cx="981723" cy="404581"/>
            </a:xfrm>
            <a:custGeom>
              <a:avLst/>
              <a:gdLst/>
              <a:ahLst/>
              <a:cxnLst/>
              <a:rect l="l" t="t" r="r" b="b"/>
              <a:pathLst>
                <a:path w="981723" h="404581">
                  <a:moveTo>
                    <a:pt x="126674" y="0"/>
                  </a:moveTo>
                  <a:lnTo>
                    <a:pt x="855049" y="0"/>
                  </a:lnTo>
                  <a:cubicBezTo>
                    <a:pt x="925009" y="0"/>
                    <a:pt x="981723" y="56714"/>
                    <a:pt x="981723" y="126674"/>
                  </a:cubicBezTo>
                  <a:lnTo>
                    <a:pt x="981723" y="277907"/>
                  </a:lnTo>
                  <a:cubicBezTo>
                    <a:pt x="981723" y="311503"/>
                    <a:pt x="968377" y="343723"/>
                    <a:pt x="944621" y="367479"/>
                  </a:cubicBezTo>
                  <a:cubicBezTo>
                    <a:pt x="920865" y="391235"/>
                    <a:pt x="888645" y="404581"/>
                    <a:pt x="855049" y="404581"/>
                  </a:cubicBezTo>
                  <a:lnTo>
                    <a:pt x="126674" y="404581"/>
                  </a:lnTo>
                  <a:cubicBezTo>
                    <a:pt x="93078" y="404581"/>
                    <a:pt x="60858" y="391235"/>
                    <a:pt x="37102" y="367479"/>
                  </a:cubicBezTo>
                  <a:cubicBezTo>
                    <a:pt x="13346" y="343723"/>
                    <a:pt x="0" y="311503"/>
                    <a:pt x="0" y="277907"/>
                  </a:cubicBezTo>
                  <a:lnTo>
                    <a:pt x="0" y="126674"/>
                  </a:lnTo>
                  <a:cubicBezTo>
                    <a:pt x="0" y="93078"/>
                    <a:pt x="13346" y="60858"/>
                    <a:pt x="37102" y="37102"/>
                  </a:cubicBezTo>
                  <a:cubicBezTo>
                    <a:pt x="60858" y="13346"/>
                    <a:pt x="93078" y="0"/>
                    <a:pt x="126674" y="0"/>
                  </a:cubicBezTo>
                  <a:close/>
                </a:path>
              </a:pathLst>
            </a:custGeom>
            <a:solidFill>
              <a:srgbClr val="161B5D"/>
            </a:solidFill>
          </p:spPr>
          <p:txBody>
            <a:bodyPr/>
            <a:lstStyle/>
            <a:p>
              <a:endParaRPr lang="en-US" sz="1200" dirty="0"/>
            </a:p>
          </p:txBody>
        </p:sp>
        <p:sp>
          <p:nvSpPr>
            <p:cNvPr id="24" name="TextBox 10">
              <a:extLst>
                <a:ext uri="{FF2B5EF4-FFF2-40B4-BE49-F238E27FC236}">
                  <a16:creationId xmlns:a16="http://schemas.microsoft.com/office/drawing/2014/main" id="{CCC68149-DE43-40E4-A73A-5EC386F95440}"/>
                </a:ext>
              </a:extLst>
            </p:cNvPr>
            <p:cNvSpPr txBox="1"/>
            <p:nvPr/>
          </p:nvSpPr>
          <p:spPr>
            <a:xfrm>
              <a:off x="0" y="-57150"/>
              <a:ext cx="981723" cy="461731"/>
            </a:xfrm>
            <a:prstGeom prst="rect">
              <a:avLst/>
            </a:prstGeom>
          </p:spPr>
          <p:txBody>
            <a:bodyPr lIns="33867" tIns="33867" rIns="33867" bIns="33867" rtlCol="0" anchor="ctr"/>
            <a:lstStyle/>
            <a:p>
              <a:pPr algn="ctr">
                <a:lnSpc>
                  <a:spcPts val="2800"/>
                </a:lnSpc>
              </a:pPr>
              <a:r>
                <a:rPr lang="en-US" sz="2000" dirty="0">
                  <a:solidFill>
                    <a:srgbClr val="F8F8F8"/>
                  </a:solidFill>
                  <a:latin typeface="IBM Plex Sans Bold"/>
                </a:rPr>
                <a:t>2026</a:t>
              </a:r>
            </a:p>
          </p:txBody>
        </p:sp>
      </p:grpSp>
      <p:grpSp>
        <p:nvGrpSpPr>
          <p:cNvPr id="25" name="Group 11">
            <a:extLst>
              <a:ext uri="{FF2B5EF4-FFF2-40B4-BE49-F238E27FC236}">
                <a16:creationId xmlns:a16="http://schemas.microsoft.com/office/drawing/2014/main" id="{9194E73B-AA46-487D-9834-6AA28E43D321}"/>
              </a:ext>
            </a:extLst>
          </p:cNvPr>
          <p:cNvGrpSpPr/>
          <p:nvPr/>
        </p:nvGrpSpPr>
        <p:grpSpPr>
          <a:xfrm>
            <a:off x="8242904" y="1777612"/>
            <a:ext cx="1627677" cy="669393"/>
            <a:chOff x="0" y="0"/>
            <a:chExt cx="980455" cy="403219"/>
          </a:xfrm>
        </p:grpSpPr>
        <p:sp>
          <p:nvSpPr>
            <p:cNvPr id="26" name="Freeform 12">
              <a:extLst>
                <a:ext uri="{FF2B5EF4-FFF2-40B4-BE49-F238E27FC236}">
                  <a16:creationId xmlns:a16="http://schemas.microsoft.com/office/drawing/2014/main" id="{0FD7CB18-05E5-4345-A47D-A196269357BC}"/>
                </a:ext>
              </a:extLst>
            </p:cNvPr>
            <p:cNvSpPr/>
            <p:nvPr/>
          </p:nvSpPr>
          <p:spPr>
            <a:xfrm>
              <a:off x="0" y="0"/>
              <a:ext cx="980455" cy="403219"/>
            </a:xfrm>
            <a:custGeom>
              <a:avLst/>
              <a:gdLst/>
              <a:ahLst/>
              <a:cxnLst/>
              <a:rect l="l" t="t" r="r" b="b"/>
              <a:pathLst>
                <a:path w="980455" h="403219">
                  <a:moveTo>
                    <a:pt x="126838" y="0"/>
                  </a:moveTo>
                  <a:lnTo>
                    <a:pt x="853617" y="0"/>
                  </a:lnTo>
                  <a:cubicBezTo>
                    <a:pt x="887256" y="0"/>
                    <a:pt x="919518" y="13363"/>
                    <a:pt x="943305" y="37150"/>
                  </a:cubicBezTo>
                  <a:cubicBezTo>
                    <a:pt x="967091" y="60937"/>
                    <a:pt x="980455" y="93198"/>
                    <a:pt x="980455" y="126838"/>
                  </a:cubicBezTo>
                  <a:lnTo>
                    <a:pt x="980455" y="276381"/>
                  </a:lnTo>
                  <a:cubicBezTo>
                    <a:pt x="980455" y="346431"/>
                    <a:pt x="923667" y="403219"/>
                    <a:pt x="853617" y="403219"/>
                  </a:cubicBezTo>
                  <a:lnTo>
                    <a:pt x="126838" y="403219"/>
                  </a:lnTo>
                  <a:cubicBezTo>
                    <a:pt x="56787" y="403219"/>
                    <a:pt x="0" y="346431"/>
                    <a:pt x="0" y="276381"/>
                  </a:cubicBezTo>
                  <a:lnTo>
                    <a:pt x="0" y="126838"/>
                  </a:lnTo>
                  <a:cubicBezTo>
                    <a:pt x="0" y="56787"/>
                    <a:pt x="56787" y="0"/>
                    <a:pt x="126838" y="0"/>
                  </a:cubicBezTo>
                  <a:close/>
                </a:path>
              </a:pathLst>
            </a:custGeom>
            <a:solidFill>
              <a:srgbClr val="FF007E"/>
            </a:solidFill>
          </p:spPr>
          <p:txBody>
            <a:bodyPr/>
            <a:lstStyle/>
            <a:p>
              <a:endParaRPr lang="en-US" sz="1200"/>
            </a:p>
          </p:txBody>
        </p:sp>
        <p:sp>
          <p:nvSpPr>
            <p:cNvPr id="27" name="TextBox 13">
              <a:extLst>
                <a:ext uri="{FF2B5EF4-FFF2-40B4-BE49-F238E27FC236}">
                  <a16:creationId xmlns:a16="http://schemas.microsoft.com/office/drawing/2014/main" id="{AD54A1B3-8161-420E-AE63-EBBF36D97E33}"/>
                </a:ext>
              </a:extLst>
            </p:cNvPr>
            <p:cNvSpPr txBox="1"/>
            <p:nvPr/>
          </p:nvSpPr>
          <p:spPr>
            <a:xfrm>
              <a:off x="0" y="-57150"/>
              <a:ext cx="980455" cy="460369"/>
            </a:xfrm>
            <a:prstGeom prst="rect">
              <a:avLst/>
            </a:prstGeom>
          </p:spPr>
          <p:txBody>
            <a:bodyPr lIns="33867" tIns="33867" rIns="33867" bIns="33867" rtlCol="0" anchor="ctr"/>
            <a:lstStyle/>
            <a:p>
              <a:pPr algn="ctr">
                <a:lnSpc>
                  <a:spcPts val="2800"/>
                </a:lnSpc>
              </a:pPr>
              <a:r>
                <a:rPr lang="en-US" sz="2000" dirty="0">
                  <a:solidFill>
                    <a:srgbClr val="F8F8F8"/>
                  </a:solidFill>
                  <a:latin typeface="IBM Plex Sans Bold"/>
                </a:rPr>
                <a:t>2025</a:t>
              </a:r>
            </a:p>
          </p:txBody>
        </p:sp>
      </p:grpSp>
      <p:sp>
        <p:nvSpPr>
          <p:cNvPr id="28" name="TextBox 27">
            <a:extLst>
              <a:ext uri="{FF2B5EF4-FFF2-40B4-BE49-F238E27FC236}">
                <a16:creationId xmlns:a16="http://schemas.microsoft.com/office/drawing/2014/main" id="{AA0491CC-C52E-4DB5-8F4D-007C90815ED9}"/>
              </a:ext>
            </a:extLst>
          </p:cNvPr>
          <p:cNvSpPr txBox="1"/>
          <p:nvPr/>
        </p:nvSpPr>
        <p:spPr>
          <a:xfrm>
            <a:off x="8681107" y="2724003"/>
            <a:ext cx="1055717" cy="923330"/>
          </a:xfrm>
          <a:prstGeom prst="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5400" dirty="0"/>
              <a:t>30</a:t>
            </a:r>
          </a:p>
        </p:txBody>
      </p:sp>
      <p:sp>
        <p:nvSpPr>
          <p:cNvPr id="29" name="TextBox 28">
            <a:extLst>
              <a:ext uri="{FF2B5EF4-FFF2-40B4-BE49-F238E27FC236}">
                <a16:creationId xmlns:a16="http://schemas.microsoft.com/office/drawing/2014/main" id="{1E55B3BA-01DF-4C75-864D-913F42B4DC2D}"/>
              </a:ext>
            </a:extLst>
          </p:cNvPr>
          <p:cNvSpPr txBox="1"/>
          <p:nvPr/>
        </p:nvSpPr>
        <p:spPr>
          <a:xfrm>
            <a:off x="4929411" y="2794536"/>
            <a:ext cx="1055717" cy="923330"/>
          </a:xfrm>
          <a:prstGeom prst="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5400" dirty="0"/>
              <a:t>10 </a:t>
            </a:r>
          </a:p>
        </p:txBody>
      </p:sp>
      <p:sp>
        <p:nvSpPr>
          <p:cNvPr id="30" name="TextBox 29">
            <a:extLst>
              <a:ext uri="{FF2B5EF4-FFF2-40B4-BE49-F238E27FC236}">
                <a16:creationId xmlns:a16="http://schemas.microsoft.com/office/drawing/2014/main" id="{96609AED-DE38-4C6E-8671-9E476BD0F9C3}"/>
              </a:ext>
            </a:extLst>
          </p:cNvPr>
          <p:cNvSpPr txBox="1"/>
          <p:nvPr/>
        </p:nvSpPr>
        <p:spPr>
          <a:xfrm>
            <a:off x="6821417" y="2750772"/>
            <a:ext cx="1055717" cy="923330"/>
          </a:xfrm>
          <a:prstGeom prst="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5400" dirty="0"/>
              <a:t>80 </a:t>
            </a:r>
          </a:p>
        </p:txBody>
      </p:sp>
      <p:sp>
        <p:nvSpPr>
          <p:cNvPr id="31" name="TextBox 30">
            <a:extLst>
              <a:ext uri="{FF2B5EF4-FFF2-40B4-BE49-F238E27FC236}">
                <a16:creationId xmlns:a16="http://schemas.microsoft.com/office/drawing/2014/main" id="{CABAD979-4F6D-474E-A6C2-CDF09F30B82E}"/>
              </a:ext>
            </a:extLst>
          </p:cNvPr>
          <p:cNvSpPr txBox="1"/>
          <p:nvPr/>
        </p:nvSpPr>
        <p:spPr>
          <a:xfrm>
            <a:off x="10689163" y="2724003"/>
            <a:ext cx="1116477" cy="923330"/>
          </a:xfrm>
          <a:prstGeom prst="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5400" dirty="0"/>
              <a:t>30</a:t>
            </a:r>
          </a:p>
        </p:txBody>
      </p:sp>
      <p:pic>
        <p:nvPicPr>
          <p:cNvPr id="32" name="Graphic 31" descr="Building outline">
            <a:extLst>
              <a:ext uri="{FF2B5EF4-FFF2-40B4-BE49-F238E27FC236}">
                <a16:creationId xmlns:a16="http://schemas.microsoft.com/office/drawing/2014/main" id="{39788A75-D93E-4A30-A45C-D443FF8668F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46396" y="2801403"/>
            <a:ext cx="914400" cy="914400"/>
          </a:xfrm>
          <a:prstGeom prst="rect">
            <a:avLst/>
          </a:prstGeom>
        </p:spPr>
      </p:pic>
      <p:pic>
        <p:nvPicPr>
          <p:cNvPr id="33" name="Graphic 32" descr="Building outline">
            <a:extLst>
              <a:ext uri="{FF2B5EF4-FFF2-40B4-BE49-F238E27FC236}">
                <a16:creationId xmlns:a16="http://schemas.microsoft.com/office/drawing/2014/main" id="{6F5D0CBB-D464-412D-8293-0AED9B566B7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04669" y="2807731"/>
            <a:ext cx="914400" cy="914400"/>
          </a:xfrm>
          <a:prstGeom prst="rect">
            <a:avLst/>
          </a:prstGeom>
        </p:spPr>
      </p:pic>
      <p:pic>
        <p:nvPicPr>
          <p:cNvPr id="34" name="Graphic 33" descr="Building outline">
            <a:extLst>
              <a:ext uri="{FF2B5EF4-FFF2-40B4-BE49-F238E27FC236}">
                <a16:creationId xmlns:a16="http://schemas.microsoft.com/office/drawing/2014/main" id="{AE5CFB43-CE16-44D7-BA3F-C301EAB8D9D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36824" y="2812377"/>
            <a:ext cx="914400" cy="914400"/>
          </a:xfrm>
          <a:prstGeom prst="rect">
            <a:avLst/>
          </a:prstGeom>
        </p:spPr>
      </p:pic>
      <p:sp>
        <p:nvSpPr>
          <p:cNvPr id="35" name="TextBox 34">
            <a:extLst>
              <a:ext uri="{FF2B5EF4-FFF2-40B4-BE49-F238E27FC236}">
                <a16:creationId xmlns:a16="http://schemas.microsoft.com/office/drawing/2014/main" id="{01C87C4F-1AD7-4C14-978B-F32116AB4E77}"/>
              </a:ext>
            </a:extLst>
          </p:cNvPr>
          <p:cNvSpPr txBox="1"/>
          <p:nvPr/>
        </p:nvSpPr>
        <p:spPr>
          <a:xfrm>
            <a:off x="8753606" y="4483269"/>
            <a:ext cx="1055717" cy="923330"/>
          </a:xfrm>
          <a:prstGeom prst="rect">
            <a:avLst/>
          </a:prstGeom>
          <a:solidFill>
            <a:srgbClr val="956D2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5400" dirty="0"/>
              <a:t>20</a:t>
            </a:r>
          </a:p>
        </p:txBody>
      </p:sp>
      <p:sp>
        <p:nvSpPr>
          <p:cNvPr id="36" name="TextBox 35">
            <a:extLst>
              <a:ext uri="{FF2B5EF4-FFF2-40B4-BE49-F238E27FC236}">
                <a16:creationId xmlns:a16="http://schemas.microsoft.com/office/drawing/2014/main" id="{667BEFF8-5168-4A4E-B7BF-2D733AF38A42}"/>
              </a:ext>
            </a:extLst>
          </p:cNvPr>
          <p:cNvSpPr txBox="1"/>
          <p:nvPr/>
        </p:nvSpPr>
        <p:spPr>
          <a:xfrm>
            <a:off x="5001910" y="4553802"/>
            <a:ext cx="1055717" cy="923330"/>
          </a:xfrm>
          <a:prstGeom prst="rect">
            <a:avLst/>
          </a:prstGeom>
          <a:solidFill>
            <a:srgbClr val="956D2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5400" dirty="0"/>
              <a:t>5 </a:t>
            </a:r>
          </a:p>
        </p:txBody>
      </p:sp>
      <p:sp>
        <p:nvSpPr>
          <p:cNvPr id="37" name="TextBox 36">
            <a:extLst>
              <a:ext uri="{FF2B5EF4-FFF2-40B4-BE49-F238E27FC236}">
                <a16:creationId xmlns:a16="http://schemas.microsoft.com/office/drawing/2014/main" id="{CDEB3FC4-65B3-42DA-8916-0E479017AF34}"/>
              </a:ext>
            </a:extLst>
          </p:cNvPr>
          <p:cNvSpPr txBox="1"/>
          <p:nvPr/>
        </p:nvSpPr>
        <p:spPr>
          <a:xfrm>
            <a:off x="6893916" y="4510038"/>
            <a:ext cx="1055717" cy="923330"/>
          </a:xfrm>
          <a:prstGeom prst="rect">
            <a:avLst/>
          </a:prstGeom>
          <a:solidFill>
            <a:srgbClr val="956D2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5400" dirty="0"/>
              <a:t>10 </a:t>
            </a:r>
          </a:p>
        </p:txBody>
      </p:sp>
      <p:sp>
        <p:nvSpPr>
          <p:cNvPr id="38" name="TextBox 37">
            <a:extLst>
              <a:ext uri="{FF2B5EF4-FFF2-40B4-BE49-F238E27FC236}">
                <a16:creationId xmlns:a16="http://schemas.microsoft.com/office/drawing/2014/main" id="{9A7DA8D9-1742-462C-9622-E14B2F1380B9}"/>
              </a:ext>
            </a:extLst>
          </p:cNvPr>
          <p:cNvSpPr txBox="1"/>
          <p:nvPr/>
        </p:nvSpPr>
        <p:spPr>
          <a:xfrm>
            <a:off x="10761662" y="4483269"/>
            <a:ext cx="1116477" cy="923330"/>
          </a:xfrm>
          <a:prstGeom prst="rect">
            <a:avLst/>
          </a:prstGeom>
          <a:solidFill>
            <a:srgbClr val="956D2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5400" dirty="0"/>
              <a:t>15</a:t>
            </a:r>
          </a:p>
        </p:txBody>
      </p:sp>
      <p:pic>
        <p:nvPicPr>
          <p:cNvPr id="6" name="Picture 5">
            <a:extLst>
              <a:ext uri="{FF2B5EF4-FFF2-40B4-BE49-F238E27FC236}">
                <a16:creationId xmlns:a16="http://schemas.microsoft.com/office/drawing/2014/main" id="{1958D8A3-0CCA-4EC8-ACBD-6D777706AA07}"/>
              </a:ext>
            </a:extLst>
          </p:cNvPr>
          <p:cNvPicPr>
            <a:picLocks noChangeAspect="1"/>
          </p:cNvPicPr>
          <p:nvPr/>
        </p:nvPicPr>
        <p:blipFill>
          <a:blip r:embed="rId15"/>
          <a:stretch>
            <a:fillRect/>
          </a:stretch>
        </p:blipFill>
        <p:spPr>
          <a:xfrm>
            <a:off x="7997842" y="4689596"/>
            <a:ext cx="799554" cy="799554"/>
          </a:xfrm>
          <a:prstGeom prst="rect">
            <a:avLst/>
          </a:prstGeom>
        </p:spPr>
      </p:pic>
      <p:pic>
        <p:nvPicPr>
          <p:cNvPr id="39" name="Picture 38">
            <a:extLst>
              <a:ext uri="{FF2B5EF4-FFF2-40B4-BE49-F238E27FC236}">
                <a16:creationId xmlns:a16="http://schemas.microsoft.com/office/drawing/2014/main" id="{B69619F6-2571-47D6-A4B5-D3BDFC4C6E6F}"/>
              </a:ext>
            </a:extLst>
          </p:cNvPr>
          <p:cNvPicPr>
            <a:picLocks noChangeAspect="1"/>
          </p:cNvPicPr>
          <p:nvPr/>
        </p:nvPicPr>
        <p:blipFill>
          <a:blip r:embed="rId15"/>
          <a:stretch>
            <a:fillRect/>
          </a:stretch>
        </p:blipFill>
        <p:spPr>
          <a:xfrm>
            <a:off x="9936530" y="4689596"/>
            <a:ext cx="799554" cy="799554"/>
          </a:xfrm>
          <a:prstGeom prst="rect">
            <a:avLst/>
          </a:prstGeom>
        </p:spPr>
      </p:pic>
      <p:pic>
        <p:nvPicPr>
          <p:cNvPr id="40" name="Picture 39">
            <a:extLst>
              <a:ext uri="{FF2B5EF4-FFF2-40B4-BE49-F238E27FC236}">
                <a16:creationId xmlns:a16="http://schemas.microsoft.com/office/drawing/2014/main" id="{DA362FB0-CDCE-4BD9-8600-5E6AE00BC48B}"/>
              </a:ext>
            </a:extLst>
          </p:cNvPr>
          <p:cNvPicPr>
            <a:picLocks noChangeAspect="1"/>
          </p:cNvPicPr>
          <p:nvPr/>
        </p:nvPicPr>
        <p:blipFill>
          <a:blip r:embed="rId15"/>
          <a:stretch>
            <a:fillRect/>
          </a:stretch>
        </p:blipFill>
        <p:spPr>
          <a:xfrm>
            <a:off x="6068784" y="4711730"/>
            <a:ext cx="799554" cy="799554"/>
          </a:xfrm>
          <a:prstGeom prst="rect">
            <a:avLst/>
          </a:prstGeom>
        </p:spPr>
      </p:pic>
    </p:spTree>
    <p:extLst>
      <p:ext uri="{BB962C8B-B14F-4D97-AF65-F5344CB8AC3E}">
        <p14:creationId xmlns:p14="http://schemas.microsoft.com/office/powerpoint/2010/main" val="291788297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10390</TotalTime>
  <Words>734</Words>
  <Application>Microsoft Macintosh PowerPoint</Application>
  <PresentationFormat>Widescreen</PresentationFormat>
  <Paragraphs>171</Paragraphs>
  <Slides>17</Slides>
  <Notes>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Aptos</vt:lpstr>
      <vt:lpstr>Aptos Display</vt:lpstr>
      <vt:lpstr>Arial</vt:lpstr>
      <vt:lpstr>Barlow</vt:lpstr>
      <vt:lpstr>Barlow Semi Condensed</vt:lpstr>
      <vt:lpstr>Barlow Semi Condensed Medium</vt:lpstr>
      <vt:lpstr>Barlow Semi Condensed SemiBold</vt:lpstr>
      <vt:lpstr>Calibri</vt:lpstr>
      <vt:lpstr>Helvetica Neue</vt:lpstr>
      <vt:lpstr>IBM Plex Sans Bold</vt:lpstr>
      <vt:lpstr>Neusa Next Std Wide Medium</vt:lpstr>
      <vt:lpstr>Open Sans</vt:lpstr>
      <vt:lpstr>Product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Coverage/Target Registration</vt:lpstr>
      <vt:lpstr>Registration Centers &amp; Mobile Teams Plan</vt:lpstr>
      <vt:lpstr>Registration Kits and Registration Staff Plan</vt:lpstr>
      <vt:lpstr>Active Registration Centers in the  Benadir Region</vt:lpstr>
      <vt:lpstr>  Upcoming Registration Centers in FMS</vt:lpstr>
      <vt:lpstr>Human Resources and capacity Building</vt:lpstr>
      <vt:lpstr>Current Training Programs offered by NIRA</vt:lpstr>
      <vt:lpstr>PowerPoint Presentation</vt:lpstr>
      <vt:lpstr>The Existing Main Challenges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Hay’adda Aqoonsiga iyo Diiwaangalinta Qaranka</dc:title>
  <dc:creator>mustafa</dc:creator>
  <cp:lastModifiedBy>mustafa</cp:lastModifiedBy>
  <cp:revision>124</cp:revision>
  <dcterms:created xsi:type="dcterms:W3CDTF">2024-05-11T12:58:20Z</dcterms:created>
  <dcterms:modified xsi:type="dcterms:W3CDTF">2024-08-17T04:37:55Z</dcterms:modified>
</cp:coreProperties>
</file>