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659" r:id="rId2"/>
    <p:sldId id="1660" r:id="rId3"/>
    <p:sldId id="1661" r:id="rId4"/>
    <p:sldId id="258" r:id="rId5"/>
    <p:sldId id="1662" r:id="rId6"/>
    <p:sldId id="260" r:id="rId7"/>
    <p:sldId id="265" r:id="rId8"/>
    <p:sldId id="269" r:id="rId9"/>
    <p:sldId id="270" r:id="rId10"/>
    <p:sldId id="268" r:id="rId11"/>
    <p:sldId id="271" r:id="rId12"/>
    <p:sldId id="281" r:id="rId13"/>
    <p:sldId id="280" r:id="rId14"/>
    <p:sldId id="272" r:id="rId15"/>
    <p:sldId id="256" r:id="rId16"/>
    <p:sldId id="266" r:id="rId17"/>
    <p:sldId id="26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8" autoAdjust="0"/>
    <p:restoredTop sz="94632"/>
  </p:normalViewPr>
  <p:slideViewPr>
    <p:cSldViewPr snapToGrid="0">
      <p:cViewPr>
        <p:scale>
          <a:sx n="112" d="100"/>
          <a:sy n="112" d="100"/>
        </p:scale>
        <p:origin x="1240"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17949-2249-44E2-8AEC-D220B205F565}" type="doc">
      <dgm:prSet loTypeId="urn:microsoft.com/office/officeart/2018/2/layout/IconLabelList" loCatId="icon" qsTypeId="urn:microsoft.com/office/officeart/2005/8/quickstyle/simple1" qsCatId="simple" csTypeId="urn:microsoft.com/office/officeart/2005/8/colors/accent0_1" csCatId="mainScheme" phldr="1"/>
      <dgm:spPr/>
      <dgm:t>
        <a:bodyPr/>
        <a:lstStyle/>
        <a:p>
          <a:endParaRPr lang="en-US"/>
        </a:p>
      </dgm:t>
    </dgm:pt>
    <dgm:pt modelId="{C0207779-2139-4D0F-BD21-BEFE50A648CF}">
      <dgm:prSet/>
      <dgm:spPr/>
      <dgm:t>
        <a:bodyPr/>
        <a:lstStyle/>
        <a:p>
          <a:pPr>
            <a:lnSpc>
              <a:spcPct val="100000"/>
            </a:lnSpc>
          </a:pPr>
          <a:r>
            <a:rPr lang="en-US" dirty="0">
              <a:solidFill>
                <a:schemeClr val="bg1"/>
              </a:solidFill>
            </a:rPr>
            <a:t>Compute</a:t>
          </a:r>
        </a:p>
      </dgm:t>
    </dgm:pt>
    <dgm:pt modelId="{CAD92D90-CB2D-4BD0-B0F3-D20033DD0CCE}" type="parTrans" cxnId="{492FA7EC-1B7D-4C97-A08B-3478842BC2D7}">
      <dgm:prSet/>
      <dgm:spPr/>
      <dgm:t>
        <a:bodyPr/>
        <a:lstStyle/>
        <a:p>
          <a:endParaRPr lang="en-US">
            <a:solidFill>
              <a:schemeClr val="bg1"/>
            </a:solidFill>
          </a:endParaRPr>
        </a:p>
      </dgm:t>
    </dgm:pt>
    <dgm:pt modelId="{8531E196-59DA-4FF4-9DE9-532A46508BB5}" type="sibTrans" cxnId="{492FA7EC-1B7D-4C97-A08B-3478842BC2D7}">
      <dgm:prSet/>
      <dgm:spPr/>
      <dgm:t>
        <a:bodyPr/>
        <a:lstStyle/>
        <a:p>
          <a:endParaRPr lang="en-US">
            <a:solidFill>
              <a:schemeClr val="bg1"/>
            </a:solidFill>
          </a:endParaRPr>
        </a:p>
      </dgm:t>
    </dgm:pt>
    <dgm:pt modelId="{CB7B79D6-0ED8-4D6F-B4FE-701407DA3FFD}">
      <dgm:prSet/>
      <dgm:spPr/>
      <dgm:t>
        <a:bodyPr/>
        <a:lstStyle/>
        <a:p>
          <a:pPr>
            <a:lnSpc>
              <a:spcPct val="100000"/>
            </a:lnSpc>
          </a:pPr>
          <a:r>
            <a:rPr lang="en-US" dirty="0">
              <a:solidFill>
                <a:schemeClr val="bg1"/>
              </a:solidFill>
            </a:rPr>
            <a:t>Storage</a:t>
          </a:r>
        </a:p>
      </dgm:t>
    </dgm:pt>
    <dgm:pt modelId="{E10CED79-F56D-4B0F-A640-9458908D33C3}" type="parTrans" cxnId="{6A8D98B9-A36C-4607-9B40-DD46B432985F}">
      <dgm:prSet/>
      <dgm:spPr/>
      <dgm:t>
        <a:bodyPr/>
        <a:lstStyle/>
        <a:p>
          <a:endParaRPr lang="en-US">
            <a:solidFill>
              <a:schemeClr val="bg1"/>
            </a:solidFill>
          </a:endParaRPr>
        </a:p>
      </dgm:t>
    </dgm:pt>
    <dgm:pt modelId="{213A29C4-77E5-439F-9A7D-979F82B41334}" type="sibTrans" cxnId="{6A8D98B9-A36C-4607-9B40-DD46B432985F}">
      <dgm:prSet/>
      <dgm:spPr/>
      <dgm:t>
        <a:bodyPr/>
        <a:lstStyle/>
        <a:p>
          <a:endParaRPr lang="en-US">
            <a:solidFill>
              <a:schemeClr val="bg1"/>
            </a:solidFill>
          </a:endParaRPr>
        </a:p>
      </dgm:t>
    </dgm:pt>
    <dgm:pt modelId="{FF265FAE-9DC1-4FFF-9BD2-BBDD95EC9425}">
      <dgm:prSet/>
      <dgm:spPr/>
      <dgm:t>
        <a:bodyPr/>
        <a:lstStyle/>
        <a:p>
          <a:pPr>
            <a:lnSpc>
              <a:spcPct val="100000"/>
            </a:lnSpc>
          </a:pPr>
          <a:r>
            <a:rPr lang="en-US" dirty="0">
              <a:solidFill>
                <a:schemeClr val="bg1"/>
              </a:solidFill>
            </a:rPr>
            <a:t>Network	</a:t>
          </a:r>
        </a:p>
      </dgm:t>
    </dgm:pt>
    <dgm:pt modelId="{43A84540-1929-4C9E-B58D-C0A79A3C5DFE}" type="parTrans" cxnId="{511E93A0-4D6F-485A-AF2D-211A6302CC63}">
      <dgm:prSet/>
      <dgm:spPr/>
      <dgm:t>
        <a:bodyPr/>
        <a:lstStyle/>
        <a:p>
          <a:endParaRPr lang="en-US">
            <a:solidFill>
              <a:schemeClr val="bg1"/>
            </a:solidFill>
          </a:endParaRPr>
        </a:p>
      </dgm:t>
    </dgm:pt>
    <dgm:pt modelId="{CB69840D-8D13-4071-BE4A-C36690ECB7F4}" type="sibTrans" cxnId="{511E93A0-4D6F-485A-AF2D-211A6302CC63}">
      <dgm:prSet/>
      <dgm:spPr/>
      <dgm:t>
        <a:bodyPr/>
        <a:lstStyle/>
        <a:p>
          <a:endParaRPr lang="en-US">
            <a:solidFill>
              <a:schemeClr val="bg1"/>
            </a:solidFill>
          </a:endParaRPr>
        </a:p>
      </dgm:t>
    </dgm:pt>
    <dgm:pt modelId="{10C8A417-15A1-419D-B6D0-7632CC1763F3}">
      <dgm:prSet/>
      <dgm:spPr/>
      <dgm:t>
        <a:bodyPr/>
        <a:lstStyle/>
        <a:p>
          <a:pPr>
            <a:lnSpc>
              <a:spcPct val="100000"/>
            </a:lnSpc>
          </a:pPr>
          <a:r>
            <a:rPr lang="en-US">
              <a:solidFill>
                <a:schemeClr val="bg1"/>
              </a:solidFill>
            </a:rPr>
            <a:t>Virtualization	</a:t>
          </a:r>
        </a:p>
      </dgm:t>
    </dgm:pt>
    <dgm:pt modelId="{64B7B245-42CA-43D7-9CEB-0E915DBB044C}" type="parTrans" cxnId="{FE22F836-F1F3-4D85-A518-887E7C8E6DA6}">
      <dgm:prSet/>
      <dgm:spPr/>
      <dgm:t>
        <a:bodyPr/>
        <a:lstStyle/>
        <a:p>
          <a:endParaRPr lang="en-US">
            <a:solidFill>
              <a:schemeClr val="bg1"/>
            </a:solidFill>
          </a:endParaRPr>
        </a:p>
      </dgm:t>
    </dgm:pt>
    <dgm:pt modelId="{08573AE8-4BF9-4122-9B40-92B77C56D381}" type="sibTrans" cxnId="{FE22F836-F1F3-4D85-A518-887E7C8E6DA6}">
      <dgm:prSet/>
      <dgm:spPr/>
      <dgm:t>
        <a:bodyPr/>
        <a:lstStyle/>
        <a:p>
          <a:endParaRPr lang="en-US">
            <a:solidFill>
              <a:schemeClr val="bg1"/>
            </a:solidFill>
          </a:endParaRPr>
        </a:p>
      </dgm:t>
    </dgm:pt>
    <dgm:pt modelId="{355D5B1F-3610-498A-A10A-A871C5232F49}">
      <dgm:prSet/>
      <dgm:spPr/>
      <dgm:t>
        <a:bodyPr/>
        <a:lstStyle/>
        <a:p>
          <a:pPr>
            <a:lnSpc>
              <a:spcPct val="100000"/>
            </a:lnSpc>
          </a:pPr>
          <a:r>
            <a:rPr lang="en-US">
              <a:solidFill>
                <a:schemeClr val="bg1"/>
              </a:solidFill>
            </a:rPr>
            <a:t>Applications</a:t>
          </a:r>
        </a:p>
      </dgm:t>
    </dgm:pt>
    <dgm:pt modelId="{0990EEBC-74C8-42B0-AC8A-21AA7C6F842C}" type="parTrans" cxnId="{22855E9C-B258-4057-95C4-18210F3C4BAE}">
      <dgm:prSet/>
      <dgm:spPr/>
      <dgm:t>
        <a:bodyPr/>
        <a:lstStyle/>
        <a:p>
          <a:endParaRPr lang="en-US">
            <a:solidFill>
              <a:schemeClr val="bg1"/>
            </a:solidFill>
          </a:endParaRPr>
        </a:p>
      </dgm:t>
    </dgm:pt>
    <dgm:pt modelId="{EEE22FCA-071D-4AE7-9DF2-5CFFB7D35770}" type="sibTrans" cxnId="{22855E9C-B258-4057-95C4-18210F3C4BAE}">
      <dgm:prSet/>
      <dgm:spPr/>
      <dgm:t>
        <a:bodyPr/>
        <a:lstStyle/>
        <a:p>
          <a:endParaRPr lang="en-US">
            <a:solidFill>
              <a:schemeClr val="bg1"/>
            </a:solidFill>
          </a:endParaRPr>
        </a:p>
      </dgm:t>
    </dgm:pt>
    <dgm:pt modelId="{36BF75E1-CAD5-47BF-A43D-743857193222}" type="pres">
      <dgm:prSet presAssocID="{B7D17949-2249-44E2-8AEC-D220B205F565}" presName="root" presStyleCnt="0">
        <dgm:presLayoutVars>
          <dgm:dir/>
          <dgm:resizeHandles val="exact"/>
        </dgm:presLayoutVars>
      </dgm:prSet>
      <dgm:spPr/>
    </dgm:pt>
    <dgm:pt modelId="{1DE5E3A2-7321-4A31-8EF4-67176990DE13}" type="pres">
      <dgm:prSet presAssocID="{C0207779-2139-4D0F-BD21-BEFE50A648CF}" presName="compNode" presStyleCnt="0"/>
      <dgm:spPr/>
    </dgm:pt>
    <dgm:pt modelId="{6A239AA3-7A93-4492-8273-95A6F4CB7335}" type="pres">
      <dgm:prSet presAssocID="{C0207779-2139-4D0F-BD21-BEFE50A648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thematics"/>
        </a:ext>
      </dgm:extLst>
    </dgm:pt>
    <dgm:pt modelId="{DE449922-87AC-4A6E-9B22-AC8F61FA73E7}" type="pres">
      <dgm:prSet presAssocID="{C0207779-2139-4D0F-BD21-BEFE50A648CF}" presName="spaceRect" presStyleCnt="0"/>
      <dgm:spPr/>
    </dgm:pt>
    <dgm:pt modelId="{12E3AC7F-E325-4720-AECE-3FF1B56C13A6}" type="pres">
      <dgm:prSet presAssocID="{C0207779-2139-4D0F-BD21-BEFE50A648CF}" presName="textRect" presStyleLbl="revTx" presStyleIdx="0" presStyleCnt="5">
        <dgm:presLayoutVars>
          <dgm:chMax val="1"/>
          <dgm:chPref val="1"/>
        </dgm:presLayoutVars>
      </dgm:prSet>
      <dgm:spPr/>
    </dgm:pt>
    <dgm:pt modelId="{C22DE111-FA91-4C67-9794-B46EBBF77281}" type="pres">
      <dgm:prSet presAssocID="{8531E196-59DA-4FF4-9DE9-532A46508BB5}" presName="sibTrans" presStyleCnt="0"/>
      <dgm:spPr/>
    </dgm:pt>
    <dgm:pt modelId="{06A4BAFB-EE15-406A-9A5C-0664A1661FB3}" type="pres">
      <dgm:prSet presAssocID="{CB7B79D6-0ED8-4D6F-B4FE-701407DA3FFD}" presName="compNode" presStyleCnt="0"/>
      <dgm:spPr/>
    </dgm:pt>
    <dgm:pt modelId="{4D1844DA-2FDE-494C-8F02-E2A2724126E3}" type="pres">
      <dgm:prSet presAssocID="{CB7B79D6-0ED8-4D6F-B4FE-701407DA3FF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258A5DA6-0A5C-4752-B041-FCFA68E523D7}" type="pres">
      <dgm:prSet presAssocID="{CB7B79D6-0ED8-4D6F-B4FE-701407DA3FFD}" presName="spaceRect" presStyleCnt="0"/>
      <dgm:spPr/>
    </dgm:pt>
    <dgm:pt modelId="{E2115644-255C-4DE4-8041-6497E3EEED1F}" type="pres">
      <dgm:prSet presAssocID="{CB7B79D6-0ED8-4D6F-B4FE-701407DA3FFD}" presName="textRect" presStyleLbl="revTx" presStyleIdx="1" presStyleCnt="5">
        <dgm:presLayoutVars>
          <dgm:chMax val="1"/>
          <dgm:chPref val="1"/>
        </dgm:presLayoutVars>
      </dgm:prSet>
      <dgm:spPr/>
    </dgm:pt>
    <dgm:pt modelId="{FF314FFD-F76A-4AA0-87C4-AFF24AB77F14}" type="pres">
      <dgm:prSet presAssocID="{213A29C4-77E5-439F-9A7D-979F82B41334}" presName="sibTrans" presStyleCnt="0"/>
      <dgm:spPr/>
    </dgm:pt>
    <dgm:pt modelId="{40DC53C7-80CD-43D2-B52B-F1C06AE0387A}" type="pres">
      <dgm:prSet presAssocID="{FF265FAE-9DC1-4FFF-9BD2-BBDD95EC9425}" presName="compNode" presStyleCnt="0"/>
      <dgm:spPr/>
    </dgm:pt>
    <dgm:pt modelId="{324B88C8-63E9-4E62-B421-4F7413CA07FE}" type="pres">
      <dgm:prSet presAssocID="{FF265FAE-9DC1-4FFF-9BD2-BBDD95EC942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cial Network"/>
        </a:ext>
      </dgm:extLst>
    </dgm:pt>
    <dgm:pt modelId="{7B2F6F1E-9ACB-4399-8116-03925D41C2A1}" type="pres">
      <dgm:prSet presAssocID="{FF265FAE-9DC1-4FFF-9BD2-BBDD95EC9425}" presName="spaceRect" presStyleCnt="0"/>
      <dgm:spPr/>
    </dgm:pt>
    <dgm:pt modelId="{8158B39C-A684-44BC-B351-E6579ABA702E}" type="pres">
      <dgm:prSet presAssocID="{FF265FAE-9DC1-4FFF-9BD2-BBDD95EC9425}" presName="textRect" presStyleLbl="revTx" presStyleIdx="2" presStyleCnt="5">
        <dgm:presLayoutVars>
          <dgm:chMax val="1"/>
          <dgm:chPref val="1"/>
        </dgm:presLayoutVars>
      </dgm:prSet>
      <dgm:spPr/>
    </dgm:pt>
    <dgm:pt modelId="{1BB6817F-8592-4B22-8BBF-513AA85133DD}" type="pres">
      <dgm:prSet presAssocID="{CB69840D-8D13-4071-BE4A-C36690ECB7F4}" presName="sibTrans" presStyleCnt="0"/>
      <dgm:spPr/>
    </dgm:pt>
    <dgm:pt modelId="{7CF47461-573D-4B77-89B1-29392D5B5B50}" type="pres">
      <dgm:prSet presAssocID="{10C8A417-15A1-419D-B6D0-7632CC1763F3}" presName="compNode" presStyleCnt="0"/>
      <dgm:spPr/>
    </dgm:pt>
    <dgm:pt modelId="{C5C3D7B4-B467-4363-83D4-70F3C0C6DCD6}" type="pres">
      <dgm:prSet presAssocID="{10C8A417-15A1-419D-B6D0-7632CC1763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EB2FB911-C5F6-4C72-9E92-5B4F28CD02E3}" type="pres">
      <dgm:prSet presAssocID="{10C8A417-15A1-419D-B6D0-7632CC1763F3}" presName="spaceRect" presStyleCnt="0"/>
      <dgm:spPr/>
    </dgm:pt>
    <dgm:pt modelId="{C8033623-30EE-4E9C-B46E-47D847AFDC9F}" type="pres">
      <dgm:prSet presAssocID="{10C8A417-15A1-419D-B6D0-7632CC1763F3}" presName="textRect" presStyleLbl="revTx" presStyleIdx="3" presStyleCnt="5">
        <dgm:presLayoutVars>
          <dgm:chMax val="1"/>
          <dgm:chPref val="1"/>
        </dgm:presLayoutVars>
      </dgm:prSet>
      <dgm:spPr/>
    </dgm:pt>
    <dgm:pt modelId="{5AF049FB-C342-420C-8D00-16036F05FF60}" type="pres">
      <dgm:prSet presAssocID="{08573AE8-4BF9-4122-9B40-92B77C56D381}" presName="sibTrans" presStyleCnt="0"/>
      <dgm:spPr/>
    </dgm:pt>
    <dgm:pt modelId="{6249BEA9-FEBA-4A1F-9C22-A7345CD5B0B0}" type="pres">
      <dgm:prSet presAssocID="{355D5B1F-3610-498A-A10A-A871C5232F49}" presName="compNode" presStyleCnt="0"/>
      <dgm:spPr/>
    </dgm:pt>
    <dgm:pt modelId="{072E88DE-CCFA-4BDF-A006-A17B5A1EC393}" type="pres">
      <dgm:prSet presAssocID="{355D5B1F-3610-498A-A10A-A871C5232F4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ity"/>
        </a:ext>
      </dgm:extLst>
    </dgm:pt>
    <dgm:pt modelId="{67A247EE-3B2A-432E-948C-1E5C6FF4EC93}" type="pres">
      <dgm:prSet presAssocID="{355D5B1F-3610-498A-A10A-A871C5232F49}" presName="spaceRect" presStyleCnt="0"/>
      <dgm:spPr/>
    </dgm:pt>
    <dgm:pt modelId="{CB482C5D-C0FD-4523-AD05-F591DDC618D3}" type="pres">
      <dgm:prSet presAssocID="{355D5B1F-3610-498A-A10A-A871C5232F49}" presName="textRect" presStyleLbl="revTx" presStyleIdx="4" presStyleCnt="5">
        <dgm:presLayoutVars>
          <dgm:chMax val="1"/>
          <dgm:chPref val="1"/>
        </dgm:presLayoutVars>
      </dgm:prSet>
      <dgm:spPr/>
    </dgm:pt>
  </dgm:ptLst>
  <dgm:cxnLst>
    <dgm:cxn modelId="{D3B75330-9C6B-7542-8812-43C4FD1C16DF}" type="presOf" srcId="{C0207779-2139-4D0F-BD21-BEFE50A648CF}" destId="{12E3AC7F-E325-4720-AECE-3FF1B56C13A6}" srcOrd="0" destOrd="0" presId="urn:microsoft.com/office/officeart/2018/2/layout/IconLabelList"/>
    <dgm:cxn modelId="{D7478133-9819-FE48-AEEB-BF1637E59E71}" type="presOf" srcId="{355D5B1F-3610-498A-A10A-A871C5232F49}" destId="{CB482C5D-C0FD-4523-AD05-F591DDC618D3}" srcOrd="0" destOrd="0" presId="urn:microsoft.com/office/officeart/2018/2/layout/IconLabelList"/>
    <dgm:cxn modelId="{FE22F836-F1F3-4D85-A518-887E7C8E6DA6}" srcId="{B7D17949-2249-44E2-8AEC-D220B205F565}" destId="{10C8A417-15A1-419D-B6D0-7632CC1763F3}" srcOrd="3" destOrd="0" parTransId="{64B7B245-42CA-43D7-9CEB-0E915DBB044C}" sibTransId="{08573AE8-4BF9-4122-9B40-92B77C56D381}"/>
    <dgm:cxn modelId="{3FA0EE49-EE69-3E47-870A-E4B79617848C}" type="presOf" srcId="{CB7B79D6-0ED8-4D6F-B4FE-701407DA3FFD}" destId="{E2115644-255C-4DE4-8041-6497E3EEED1F}" srcOrd="0" destOrd="0" presId="urn:microsoft.com/office/officeart/2018/2/layout/IconLabelList"/>
    <dgm:cxn modelId="{5EAF8759-D92B-8A47-B4E5-504A6E1658BD}" type="presOf" srcId="{10C8A417-15A1-419D-B6D0-7632CC1763F3}" destId="{C8033623-30EE-4E9C-B46E-47D847AFDC9F}" srcOrd="0" destOrd="0" presId="urn:microsoft.com/office/officeart/2018/2/layout/IconLabelList"/>
    <dgm:cxn modelId="{3907477B-0A27-4348-8FE5-79895DB4E843}" type="presOf" srcId="{FF265FAE-9DC1-4FFF-9BD2-BBDD95EC9425}" destId="{8158B39C-A684-44BC-B351-E6579ABA702E}" srcOrd="0" destOrd="0" presId="urn:microsoft.com/office/officeart/2018/2/layout/IconLabelList"/>
    <dgm:cxn modelId="{E91BA999-DE37-9140-84C3-40A7C1BE7C66}" type="presOf" srcId="{B7D17949-2249-44E2-8AEC-D220B205F565}" destId="{36BF75E1-CAD5-47BF-A43D-743857193222}" srcOrd="0" destOrd="0" presId="urn:microsoft.com/office/officeart/2018/2/layout/IconLabelList"/>
    <dgm:cxn modelId="{22855E9C-B258-4057-95C4-18210F3C4BAE}" srcId="{B7D17949-2249-44E2-8AEC-D220B205F565}" destId="{355D5B1F-3610-498A-A10A-A871C5232F49}" srcOrd="4" destOrd="0" parTransId="{0990EEBC-74C8-42B0-AC8A-21AA7C6F842C}" sibTransId="{EEE22FCA-071D-4AE7-9DF2-5CFFB7D35770}"/>
    <dgm:cxn modelId="{511E93A0-4D6F-485A-AF2D-211A6302CC63}" srcId="{B7D17949-2249-44E2-8AEC-D220B205F565}" destId="{FF265FAE-9DC1-4FFF-9BD2-BBDD95EC9425}" srcOrd="2" destOrd="0" parTransId="{43A84540-1929-4C9E-B58D-C0A79A3C5DFE}" sibTransId="{CB69840D-8D13-4071-BE4A-C36690ECB7F4}"/>
    <dgm:cxn modelId="{6A8D98B9-A36C-4607-9B40-DD46B432985F}" srcId="{B7D17949-2249-44E2-8AEC-D220B205F565}" destId="{CB7B79D6-0ED8-4D6F-B4FE-701407DA3FFD}" srcOrd="1" destOrd="0" parTransId="{E10CED79-F56D-4B0F-A640-9458908D33C3}" sibTransId="{213A29C4-77E5-439F-9A7D-979F82B41334}"/>
    <dgm:cxn modelId="{492FA7EC-1B7D-4C97-A08B-3478842BC2D7}" srcId="{B7D17949-2249-44E2-8AEC-D220B205F565}" destId="{C0207779-2139-4D0F-BD21-BEFE50A648CF}" srcOrd="0" destOrd="0" parTransId="{CAD92D90-CB2D-4BD0-B0F3-D20033DD0CCE}" sibTransId="{8531E196-59DA-4FF4-9DE9-532A46508BB5}"/>
    <dgm:cxn modelId="{851A9DE6-9F94-A147-8799-FFACEE84E859}" type="presParOf" srcId="{36BF75E1-CAD5-47BF-A43D-743857193222}" destId="{1DE5E3A2-7321-4A31-8EF4-67176990DE13}" srcOrd="0" destOrd="0" presId="urn:microsoft.com/office/officeart/2018/2/layout/IconLabelList"/>
    <dgm:cxn modelId="{959A9435-29B7-A546-BC1F-D9ACF06BA573}" type="presParOf" srcId="{1DE5E3A2-7321-4A31-8EF4-67176990DE13}" destId="{6A239AA3-7A93-4492-8273-95A6F4CB7335}" srcOrd="0" destOrd="0" presId="urn:microsoft.com/office/officeart/2018/2/layout/IconLabelList"/>
    <dgm:cxn modelId="{BF3D1A98-A414-F546-BB4D-5CFE5E7D82C2}" type="presParOf" srcId="{1DE5E3A2-7321-4A31-8EF4-67176990DE13}" destId="{DE449922-87AC-4A6E-9B22-AC8F61FA73E7}" srcOrd="1" destOrd="0" presId="urn:microsoft.com/office/officeart/2018/2/layout/IconLabelList"/>
    <dgm:cxn modelId="{FAE0AE21-FA0E-8445-BF59-3659A72E1A78}" type="presParOf" srcId="{1DE5E3A2-7321-4A31-8EF4-67176990DE13}" destId="{12E3AC7F-E325-4720-AECE-3FF1B56C13A6}" srcOrd="2" destOrd="0" presId="urn:microsoft.com/office/officeart/2018/2/layout/IconLabelList"/>
    <dgm:cxn modelId="{B8762B57-3353-4043-87AB-9EA0F962E5CD}" type="presParOf" srcId="{36BF75E1-CAD5-47BF-A43D-743857193222}" destId="{C22DE111-FA91-4C67-9794-B46EBBF77281}" srcOrd="1" destOrd="0" presId="urn:microsoft.com/office/officeart/2018/2/layout/IconLabelList"/>
    <dgm:cxn modelId="{01DAC250-7A5F-284B-9BCF-38845FF90F3A}" type="presParOf" srcId="{36BF75E1-CAD5-47BF-A43D-743857193222}" destId="{06A4BAFB-EE15-406A-9A5C-0664A1661FB3}" srcOrd="2" destOrd="0" presId="urn:microsoft.com/office/officeart/2018/2/layout/IconLabelList"/>
    <dgm:cxn modelId="{AE551305-65D2-C248-96B4-93F93C8E35CF}" type="presParOf" srcId="{06A4BAFB-EE15-406A-9A5C-0664A1661FB3}" destId="{4D1844DA-2FDE-494C-8F02-E2A2724126E3}" srcOrd="0" destOrd="0" presId="urn:microsoft.com/office/officeart/2018/2/layout/IconLabelList"/>
    <dgm:cxn modelId="{118B4B59-D048-8445-93F7-163903C2D64D}" type="presParOf" srcId="{06A4BAFB-EE15-406A-9A5C-0664A1661FB3}" destId="{258A5DA6-0A5C-4752-B041-FCFA68E523D7}" srcOrd="1" destOrd="0" presId="urn:microsoft.com/office/officeart/2018/2/layout/IconLabelList"/>
    <dgm:cxn modelId="{6E9F669C-73E0-BE4A-9B2A-DCFD97AC61E6}" type="presParOf" srcId="{06A4BAFB-EE15-406A-9A5C-0664A1661FB3}" destId="{E2115644-255C-4DE4-8041-6497E3EEED1F}" srcOrd="2" destOrd="0" presId="urn:microsoft.com/office/officeart/2018/2/layout/IconLabelList"/>
    <dgm:cxn modelId="{17E2F607-D3BE-304B-8E22-7E75962CC006}" type="presParOf" srcId="{36BF75E1-CAD5-47BF-A43D-743857193222}" destId="{FF314FFD-F76A-4AA0-87C4-AFF24AB77F14}" srcOrd="3" destOrd="0" presId="urn:microsoft.com/office/officeart/2018/2/layout/IconLabelList"/>
    <dgm:cxn modelId="{79EEE781-9455-3F4F-9715-E84121E61D44}" type="presParOf" srcId="{36BF75E1-CAD5-47BF-A43D-743857193222}" destId="{40DC53C7-80CD-43D2-B52B-F1C06AE0387A}" srcOrd="4" destOrd="0" presId="urn:microsoft.com/office/officeart/2018/2/layout/IconLabelList"/>
    <dgm:cxn modelId="{5C5332FB-E1E3-964A-AF5C-BDFE4DF31863}" type="presParOf" srcId="{40DC53C7-80CD-43D2-B52B-F1C06AE0387A}" destId="{324B88C8-63E9-4E62-B421-4F7413CA07FE}" srcOrd="0" destOrd="0" presId="urn:microsoft.com/office/officeart/2018/2/layout/IconLabelList"/>
    <dgm:cxn modelId="{70876082-8B8C-584C-82BB-F99847041D7B}" type="presParOf" srcId="{40DC53C7-80CD-43D2-B52B-F1C06AE0387A}" destId="{7B2F6F1E-9ACB-4399-8116-03925D41C2A1}" srcOrd="1" destOrd="0" presId="urn:microsoft.com/office/officeart/2018/2/layout/IconLabelList"/>
    <dgm:cxn modelId="{8ADBC83C-8838-984F-885D-C90D2744D8D2}" type="presParOf" srcId="{40DC53C7-80CD-43D2-B52B-F1C06AE0387A}" destId="{8158B39C-A684-44BC-B351-E6579ABA702E}" srcOrd="2" destOrd="0" presId="urn:microsoft.com/office/officeart/2018/2/layout/IconLabelList"/>
    <dgm:cxn modelId="{08B6CAE6-324C-B14E-B06F-73378B23A5E2}" type="presParOf" srcId="{36BF75E1-CAD5-47BF-A43D-743857193222}" destId="{1BB6817F-8592-4B22-8BBF-513AA85133DD}" srcOrd="5" destOrd="0" presId="urn:microsoft.com/office/officeart/2018/2/layout/IconLabelList"/>
    <dgm:cxn modelId="{8180E071-4047-2244-93D2-E0B119ED80B2}" type="presParOf" srcId="{36BF75E1-CAD5-47BF-A43D-743857193222}" destId="{7CF47461-573D-4B77-89B1-29392D5B5B50}" srcOrd="6" destOrd="0" presId="urn:microsoft.com/office/officeart/2018/2/layout/IconLabelList"/>
    <dgm:cxn modelId="{7B6F90AB-23AA-A443-9C4A-3424CF48CF50}" type="presParOf" srcId="{7CF47461-573D-4B77-89B1-29392D5B5B50}" destId="{C5C3D7B4-B467-4363-83D4-70F3C0C6DCD6}" srcOrd="0" destOrd="0" presId="urn:microsoft.com/office/officeart/2018/2/layout/IconLabelList"/>
    <dgm:cxn modelId="{7AFAC62D-2F7D-CA4A-96A1-8E689A65DF8A}" type="presParOf" srcId="{7CF47461-573D-4B77-89B1-29392D5B5B50}" destId="{EB2FB911-C5F6-4C72-9E92-5B4F28CD02E3}" srcOrd="1" destOrd="0" presId="urn:microsoft.com/office/officeart/2018/2/layout/IconLabelList"/>
    <dgm:cxn modelId="{B3290857-C312-434D-AA77-76878770913E}" type="presParOf" srcId="{7CF47461-573D-4B77-89B1-29392D5B5B50}" destId="{C8033623-30EE-4E9C-B46E-47D847AFDC9F}" srcOrd="2" destOrd="0" presId="urn:microsoft.com/office/officeart/2018/2/layout/IconLabelList"/>
    <dgm:cxn modelId="{4E2BF865-8A72-B045-A6EE-777C2ECCFD54}" type="presParOf" srcId="{36BF75E1-CAD5-47BF-A43D-743857193222}" destId="{5AF049FB-C342-420C-8D00-16036F05FF60}" srcOrd="7" destOrd="0" presId="urn:microsoft.com/office/officeart/2018/2/layout/IconLabelList"/>
    <dgm:cxn modelId="{BFD64E03-064C-E146-964A-851A68A37C81}" type="presParOf" srcId="{36BF75E1-CAD5-47BF-A43D-743857193222}" destId="{6249BEA9-FEBA-4A1F-9C22-A7345CD5B0B0}" srcOrd="8" destOrd="0" presId="urn:microsoft.com/office/officeart/2018/2/layout/IconLabelList"/>
    <dgm:cxn modelId="{EB9B5AEE-2E4B-B44F-8FA9-E6AB7177A76C}" type="presParOf" srcId="{6249BEA9-FEBA-4A1F-9C22-A7345CD5B0B0}" destId="{072E88DE-CCFA-4BDF-A006-A17B5A1EC393}" srcOrd="0" destOrd="0" presId="urn:microsoft.com/office/officeart/2018/2/layout/IconLabelList"/>
    <dgm:cxn modelId="{985A42C5-5DDA-9647-BDFA-EE85308F31E2}" type="presParOf" srcId="{6249BEA9-FEBA-4A1F-9C22-A7345CD5B0B0}" destId="{67A247EE-3B2A-432E-948C-1E5C6FF4EC93}" srcOrd="1" destOrd="0" presId="urn:microsoft.com/office/officeart/2018/2/layout/IconLabelList"/>
    <dgm:cxn modelId="{4439A564-19A8-D34A-83B7-188306D9BC10}" type="presParOf" srcId="{6249BEA9-FEBA-4A1F-9C22-A7345CD5B0B0}" destId="{CB482C5D-C0FD-4523-AD05-F591DDC618D3}"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4A00A-79CE-4A76-AE60-8424ABAF155C}" type="doc">
      <dgm:prSet loTypeId="urn:microsoft.com/office/officeart/2005/8/layout/hList6" loCatId="icon" qsTypeId="urn:microsoft.com/office/officeart/2005/8/quickstyle/3d2" qsCatId="3D" csTypeId="urn:microsoft.com/office/officeart/2005/8/colors/accent1_4" csCatId="accent1" phldr="1"/>
      <dgm:spPr/>
      <dgm:t>
        <a:bodyPr/>
        <a:lstStyle/>
        <a:p>
          <a:endParaRPr lang="en-US"/>
        </a:p>
      </dgm:t>
    </dgm:pt>
    <dgm:pt modelId="{669A33E1-9216-4D99-8B5D-9176EB0A2DFB}">
      <dgm:prSet/>
      <dgm:spPr/>
      <dgm:t>
        <a:bodyPr/>
        <a:lstStyle/>
        <a:p>
          <a:r>
            <a:rPr lang="en-US"/>
            <a:t>Facilitates data capturing of individuals in a distributed environment using encrypted SQL-Lite database</a:t>
          </a:r>
          <a:endParaRPr lang="en-US" dirty="0"/>
        </a:p>
      </dgm:t>
    </dgm:pt>
    <dgm:pt modelId="{876DDED9-229B-4BFE-BC12-0158245A8A08}" type="parTrans" cxnId="{A627B193-96A9-40D4-ABCD-E52CAE015B5D}">
      <dgm:prSet/>
      <dgm:spPr/>
      <dgm:t>
        <a:bodyPr/>
        <a:lstStyle/>
        <a:p>
          <a:endParaRPr lang="en-US">
            <a:solidFill>
              <a:schemeClr val="bg1"/>
            </a:solidFill>
          </a:endParaRPr>
        </a:p>
      </dgm:t>
    </dgm:pt>
    <dgm:pt modelId="{1114D1AB-55D8-4130-A3EC-25393BDA3255}" type="sibTrans" cxnId="{A627B193-96A9-40D4-ABCD-E52CAE015B5D}">
      <dgm:prSet/>
      <dgm:spPr/>
      <dgm:t>
        <a:bodyPr/>
        <a:lstStyle/>
        <a:p>
          <a:endParaRPr lang="en-US">
            <a:solidFill>
              <a:schemeClr val="bg1"/>
            </a:solidFill>
          </a:endParaRPr>
        </a:p>
      </dgm:t>
    </dgm:pt>
    <dgm:pt modelId="{976AE870-C1EB-42AA-B9DE-3EBE5F755B63}">
      <dgm:prSet/>
      <dgm:spPr/>
      <dgm:t>
        <a:bodyPr/>
        <a:lstStyle/>
        <a:p>
          <a:pPr marL="0" indent="0">
            <a:tabLst/>
          </a:pPr>
          <a:r>
            <a:rPr lang="en-US" dirty="0"/>
            <a:t>Offline data capture allows for registrations even where network is not available</a:t>
          </a:r>
        </a:p>
      </dgm:t>
    </dgm:pt>
    <dgm:pt modelId="{5EBC67A9-3F69-41CA-B26E-C599554DDA99}" type="parTrans" cxnId="{74198C64-66E5-46CB-9B94-427B9E8789D5}">
      <dgm:prSet/>
      <dgm:spPr/>
      <dgm:t>
        <a:bodyPr/>
        <a:lstStyle/>
        <a:p>
          <a:endParaRPr lang="en-US">
            <a:solidFill>
              <a:schemeClr val="bg1"/>
            </a:solidFill>
          </a:endParaRPr>
        </a:p>
      </dgm:t>
    </dgm:pt>
    <dgm:pt modelId="{F2D1C2BA-9C80-414D-B850-A078E3CDA88D}" type="sibTrans" cxnId="{74198C64-66E5-46CB-9B94-427B9E8789D5}">
      <dgm:prSet/>
      <dgm:spPr/>
      <dgm:t>
        <a:bodyPr/>
        <a:lstStyle/>
        <a:p>
          <a:endParaRPr lang="en-US">
            <a:solidFill>
              <a:schemeClr val="bg1"/>
            </a:solidFill>
          </a:endParaRPr>
        </a:p>
      </dgm:t>
    </dgm:pt>
    <dgm:pt modelId="{D5456710-867A-48E7-A4E5-4C26FDF783EE}">
      <dgm:prSet/>
      <dgm:spPr/>
      <dgm:t>
        <a:bodyPr/>
        <a:lstStyle/>
        <a:p>
          <a:r>
            <a:rPr lang="en-US"/>
            <a:t>Data is synchronized with central postgres database once user machine is online</a:t>
          </a:r>
        </a:p>
      </dgm:t>
    </dgm:pt>
    <dgm:pt modelId="{E49C05A8-BB7B-4D7F-B694-6EAF0BEAD84A}" type="parTrans" cxnId="{500C7E49-0EA8-4999-A3DA-BE8CAE2EF156}">
      <dgm:prSet/>
      <dgm:spPr/>
      <dgm:t>
        <a:bodyPr/>
        <a:lstStyle/>
        <a:p>
          <a:endParaRPr lang="en-US">
            <a:solidFill>
              <a:schemeClr val="bg1"/>
            </a:solidFill>
          </a:endParaRPr>
        </a:p>
      </dgm:t>
    </dgm:pt>
    <dgm:pt modelId="{81A7D3C1-5FFA-476E-9DE1-0CDF953E18F6}" type="sibTrans" cxnId="{500C7E49-0EA8-4999-A3DA-BE8CAE2EF156}">
      <dgm:prSet/>
      <dgm:spPr/>
      <dgm:t>
        <a:bodyPr/>
        <a:lstStyle/>
        <a:p>
          <a:endParaRPr lang="en-US">
            <a:solidFill>
              <a:schemeClr val="bg1"/>
            </a:solidFill>
          </a:endParaRPr>
        </a:p>
      </dgm:t>
    </dgm:pt>
    <dgm:pt modelId="{A1919F9E-A2EF-43EF-AB13-01D205159F9F}">
      <dgm:prSet/>
      <dgm:spPr/>
      <dgm:t>
        <a:bodyPr/>
        <a:lstStyle/>
        <a:p>
          <a:r>
            <a:rPr lang="en-US"/>
            <a:t>Incremental library synchronization ensures that updates at center are downloaded efficiently on registration machines</a:t>
          </a:r>
        </a:p>
      </dgm:t>
    </dgm:pt>
    <dgm:pt modelId="{8F0489C6-261B-46D6-8731-B7BCB8ED020E}" type="parTrans" cxnId="{D5C388D2-D756-42FA-B729-721EB79AC375}">
      <dgm:prSet/>
      <dgm:spPr/>
      <dgm:t>
        <a:bodyPr/>
        <a:lstStyle/>
        <a:p>
          <a:endParaRPr lang="en-US">
            <a:solidFill>
              <a:schemeClr val="bg1"/>
            </a:solidFill>
          </a:endParaRPr>
        </a:p>
      </dgm:t>
    </dgm:pt>
    <dgm:pt modelId="{543EFA9B-2E5E-4B3B-A675-49C851FEE07D}" type="sibTrans" cxnId="{D5C388D2-D756-42FA-B729-721EB79AC375}">
      <dgm:prSet/>
      <dgm:spPr/>
      <dgm:t>
        <a:bodyPr/>
        <a:lstStyle/>
        <a:p>
          <a:endParaRPr lang="en-US">
            <a:solidFill>
              <a:schemeClr val="bg1"/>
            </a:solidFill>
          </a:endParaRPr>
        </a:p>
      </dgm:t>
    </dgm:pt>
    <dgm:pt modelId="{24FAB4FD-BF04-4F46-ABD8-D11090E2D44F}" type="pres">
      <dgm:prSet presAssocID="{7464A00A-79CE-4A76-AE60-8424ABAF155C}" presName="Name0" presStyleCnt="0">
        <dgm:presLayoutVars>
          <dgm:dir/>
          <dgm:resizeHandles val="exact"/>
        </dgm:presLayoutVars>
      </dgm:prSet>
      <dgm:spPr/>
    </dgm:pt>
    <dgm:pt modelId="{B17D7879-7343-E645-879E-97060B0BFE6E}" type="pres">
      <dgm:prSet presAssocID="{669A33E1-9216-4D99-8B5D-9176EB0A2DFB}" presName="node" presStyleLbl="node1" presStyleIdx="0" presStyleCnt="4">
        <dgm:presLayoutVars>
          <dgm:bulletEnabled val="1"/>
        </dgm:presLayoutVars>
      </dgm:prSet>
      <dgm:spPr/>
    </dgm:pt>
    <dgm:pt modelId="{63C4668B-504B-3244-8926-FF7A36D3F39F}" type="pres">
      <dgm:prSet presAssocID="{1114D1AB-55D8-4130-A3EC-25393BDA3255}" presName="sibTrans" presStyleCnt="0"/>
      <dgm:spPr/>
    </dgm:pt>
    <dgm:pt modelId="{1A1F76B2-0DE2-914D-927D-3713FFC11F83}" type="pres">
      <dgm:prSet presAssocID="{976AE870-C1EB-42AA-B9DE-3EBE5F755B63}" presName="node" presStyleLbl="node1" presStyleIdx="1" presStyleCnt="4">
        <dgm:presLayoutVars>
          <dgm:bulletEnabled val="1"/>
        </dgm:presLayoutVars>
      </dgm:prSet>
      <dgm:spPr/>
    </dgm:pt>
    <dgm:pt modelId="{832F15C6-52C1-C844-8931-795A9EE8AE2D}" type="pres">
      <dgm:prSet presAssocID="{F2D1C2BA-9C80-414D-B850-A078E3CDA88D}" presName="sibTrans" presStyleCnt="0"/>
      <dgm:spPr/>
    </dgm:pt>
    <dgm:pt modelId="{C955A929-6589-0F44-AC7A-A6D2873B375C}" type="pres">
      <dgm:prSet presAssocID="{D5456710-867A-48E7-A4E5-4C26FDF783EE}" presName="node" presStyleLbl="node1" presStyleIdx="2" presStyleCnt="4">
        <dgm:presLayoutVars>
          <dgm:bulletEnabled val="1"/>
        </dgm:presLayoutVars>
      </dgm:prSet>
      <dgm:spPr/>
    </dgm:pt>
    <dgm:pt modelId="{DB614FAD-026D-D74E-97CF-7FE425E026C2}" type="pres">
      <dgm:prSet presAssocID="{81A7D3C1-5FFA-476E-9DE1-0CDF953E18F6}" presName="sibTrans" presStyleCnt="0"/>
      <dgm:spPr/>
    </dgm:pt>
    <dgm:pt modelId="{E93CBCFF-B16F-3243-8644-CCE98223152A}" type="pres">
      <dgm:prSet presAssocID="{A1919F9E-A2EF-43EF-AB13-01D205159F9F}" presName="node" presStyleLbl="node1" presStyleIdx="3" presStyleCnt="4">
        <dgm:presLayoutVars>
          <dgm:bulletEnabled val="1"/>
        </dgm:presLayoutVars>
      </dgm:prSet>
      <dgm:spPr/>
    </dgm:pt>
  </dgm:ptLst>
  <dgm:cxnLst>
    <dgm:cxn modelId="{B2A1D52B-5928-FD42-8F6F-B3C5C25280EC}" type="presOf" srcId="{669A33E1-9216-4D99-8B5D-9176EB0A2DFB}" destId="{B17D7879-7343-E645-879E-97060B0BFE6E}" srcOrd="0" destOrd="0" presId="urn:microsoft.com/office/officeart/2005/8/layout/hList6"/>
    <dgm:cxn modelId="{70368447-2300-AE4B-8EC1-AAEDBC03666A}" type="presOf" srcId="{7464A00A-79CE-4A76-AE60-8424ABAF155C}" destId="{24FAB4FD-BF04-4F46-ABD8-D11090E2D44F}" srcOrd="0" destOrd="0" presId="urn:microsoft.com/office/officeart/2005/8/layout/hList6"/>
    <dgm:cxn modelId="{500C7E49-0EA8-4999-A3DA-BE8CAE2EF156}" srcId="{7464A00A-79CE-4A76-AE60-8424ABAF155C}" destId="{D5456710-867A-48E7-A4E5-4C26FDF783EE}" srcOrd="2" destOrd="0" parTransId="{E49C05A8-BB7B-4D7F-B694-6EAF0BEAD84A}" sibTransId="{81A7D3C1-5FFA-476E-9DE1-0CDF953E18F6}"/>
    <dgm:cxn modelId="{D0C8E452-04DB-9747-8428-81C52734D4E5}" type="presOf" srcId="{976AE870-C1EB-42AA-B9DE-3EBE5F755B63}" destId="{1A1F76B2-0DE2-914D-927D-3713FFC11F83}" srcOrd="0" destOrd="0" presId="urn:microsoft.com/office/officeart/2005/8/layout/hList6"/>
    <dgm:cxn modelId="{74198C64-66E5-46CB-9B94-427B9E8789D5}" srcId="{7464A00A-79CE-4A76-AE60-8424ABAF155C}" destId="{976AE870-C1EB-42AA-B9DE-3EBE5F755B63}" srcOrd="1" destOrd="0" parTransId="{5EBC67A9-3F69-41CA-B26E-C599554DDA99}" sibTransId="{F2D1C2BA-9C80-414D-B850-A078E3CDA88D}"/>
    <dgm:cxn modelId="{A627B193-96A9-40D4-ABCD-E52CAE015B5D}" srcId="{7464A00A-79CE-4A76-AE60-8424ABAF155C}" destId="{669A33E1-9216-4D99-8B5D-9176EB0A2DFB}" srcOrd="0" destOrd="0" parTransId="{876DDED9-229B-4BFE-BC12-0158245A8A08}" sibTransId="{1114D1AB-55D8-4130-A3EC-25393BDA3255}"/>
    <dgm:cxn modelId="{793D5B9F-D3A1-FE4D-9E12-795DA877E768}" type="presOf" srcId="{D5456710-867A-48E7-A4E5-4C26FDF783EE}" destId="{C955A929-6589-0F44-AC7A-A6D2873B375C}" srcOrd="0" destOrd="0" presId="urn:microsoft.com/office/officeart/2005/8/layout/hList6"/>
    <dgm:cxn modelId="{D5C388D2-D756-42FA-B729-721EB79AC375}" srcId="{7464A00A-79CE-4A76-AE60-8424ABAF155C}" destId="{A1919F9E-A2EF-43EF-AB13-01D205159F9F}" srcOrd="3" destOrd="0" parTransId="{8F0489C6-261B-46D6-8731-B7BCB8ED020E}" sibTransId="{543EFA9B-2E5E-4B3B-A675-49C851FEE07D}"/>
    <dgm:cxn modelId="{B07D63E8-7C53-CF48-B83D-F1A13B9BD437}" type="presOf" srcId="{A1919F9E-A2EF-43EF-AB13-01D205159F9F}" destId="{E93CBCFF-B16F-3243-8644-CCE98223152A}" srcOrd="0" destOrd="0" presId="urn:microsoft.com/office/officeart/2005/8/layout/hList6"/>
    <dgm:cxn modelId="{4722888D-DA5C-2A48-9E43-4FFCF4436706}" type="presParOf" srcId="{24FAB4FD-BF04-4F46-ABD8-D11090E2D44F}" destId="{B17D7879-7343-E645-879E-97060B0BFE6E}" srcOrd="0" destOrd="0" presId="urn:microsoft.com/office/officeart/2005/8/layout/hList6"/>
    <dgm:cxn modelId="{6E686C55-7B05-5A40-A1DF-AB0A396D9449}" type="presParOf" srcId="{24FAB4FD-BF04-4F46-ABD8-D11090E2D44F}" destId="{63C4668B-504B-3244-8926-FF7A36D3F39F}" srcOrd="1" destOrd="0" presId="urn:microsoft.com/office/officeart/2005/8/layout/hList6"/>
    <dgm:cxn modelId="{04018CF1-D9C1-AB45-9E34-702051C34B87}" type="presParOf" srcId="{24FAB4FD-BF04-4F46-ABD8-D11090E2D44F}" destId="{1A1F76B2-0DE2-914D-927D-3713FFC11F83}" srcOrd="2" destOrd="0" presId="urn:microsoft.com/office/officeart/2005/8/layout/hList6"/>
    <dgm:cxn modelId="{D86956FD-E9FB-4C4B-A5DB-C27D03BF77B7}" type="presParOf" srcId="{24FAB4FD-BF04-4F46-ABD8-D11090E2D44F}" destId="{832F15C6-52C1-C844-8931-795A9EE8AE2D}" srcOrd="3" destOrd="0" presId="urn:microsoft.com/office/officeart/2005/8/layout/hList6"/>
    <dgm:cxn modelId="{6695FB9D-3FB0-6046-BDE4-5D990FC15981}" type="presParOf" srcId="{24FAB4FD-BF04-4F46-ABD8-D11090E2D44F}" destId="{C955A929-6589-0F44-AC7A-A6D2873B375C}" srcOrd="4" destOrd="0" presId="urn:microsoft.com/office/officeart/2005/8/layout/hList6"/>
    <dgm:cxn modelId="{26335284-EC35-AD47-BFBB-11DACB96AD73}" type="presParOf" srcId="{24FAB4FD-BF04-4F46-ABD8-D11090E2D44F}" destId="{DB614FAD-026D-D74E-97CF-7FE425E026C2}" srcOrd="5" destOrd="0" presId="urn:microsoft.com/office/officeart/2005/8/layout/hList6"/>
    <dgm:cxn modelId="{64310E72-A78B-074B-BB47-397082ABBB2C}" type="presParOf" srcId="{24FAB4FD-BF04-4F46-ABD8-D11090E2D44F}" destId="{E93CBCFF-B16F-3243-8644-CCE98223152A}"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5C5CA-A5F9-F049-951F-D03821F5FB9A}" type="doc">
      <dgm:prSet loTypeId="urn:microsoft.com/office/officeart/2005/8/layout/hList6" loCatId="icon" qsTypeId="urn:microsoft.com/office/officeart/2005/8/quickstyle/3d2" qsCatId="3D" csTypeId="urn:microsoft.com/office/officeart/2005/8/colors/accent1_2" csCatId="accent1" phldr="1"/>
      <dgm:spPr/>
      <dgm:t>
        <a:bodyPr/>
        <a:lstStyle/>
        <a:p>
          <a:endParaRPr lang="en-US"/>
        </a:p>
      </dgm:t>
    </dgm:pt>
    <dgm:pt modelId="{4894B55F-CDEF-394D-8842-8FDC2CEFE531}">
      <dgm:prSet/>
      <dgm:spPr/>
      <dgm:t>
        <a:bodyPr/>
        <a:lstStyle/>
        <a:p>
          <a:pPr>
            <a:lnSpc>
              <a:spcPct val="100000"/>
            </a:lnSpc>
          </a:pPr>
          <a:r>
            <a:rPr lang="en-US" dirty="0"/>
            <a:t>Messaging Queue enabled data transfer ensures asynchronous communication to increase system reliability, flexibility and scalability. The Producer/Consumer model ensures that records can be added to the queue without waiting for them to be consumed.  </a:t>
          </a:r>
        </a:p>
      </dgm:t>
    </dgm:pt>
    <dgm:pt modelId="{608BE3F6-CD59-EC49-B70B-EBE03D17F7E1}" type="parTrans" cxnId="{5F613DB3-4C06-7744-B07C-1066C988B72D}">
      <dgm:prSet/>
      <dgm:spPr/>
      <dgm:t>
        <a:bodyPr/>
        <a:lstStyle/>
        <a:p>
          <a:endParaRPr lang="en-US"/>
        </a:p>
      </dgm:t>
    </dgm:pt>
    <dgm:pt modelId="{22FF7CDD-1A62-724C-992A-891A917C0663}" type="sibTrans" cxnId="{5F613DB3-4C06-7744-B07C-1066C988B72D}">
      <dgm:prSet/>
      <dgm:spPr/>
      <dgm:t>
        <a:bodyPr/>
        <a:lstStyle/>
        <a:p>
          <a:pPr>
            <a:lnSpc>
              <a:spcPct val="100000"/>
            </a:lnSpc>
          </a:pPr>
          <a:endParaRPr lang="en-US"/>
        </a:p>
      </dgm:t>
    </dgm:pt>
    <dgm:pt modelId="{D4DE02BC-2D17-7443-9503-354260C3F28A}">
      <dgm:prSet custT="1"/>
      <dgm:spPr/>
      <dgm:t>
        <a:bodyPr/>
        <a:lstStyle/>
        <a:p>
          <a:r>
            <a:rPr lang="en-US" sz="2800" dirty="0"/>
            <a:t>Use of two-way encryption ensures secure communication with the center</a:t>
          </a:r>
        </a:p>
      </dgm:t>
    </dgm:pt>
    <dgm:pt modelId="{BC94B64F-DDC5-5346-94DE-BC71E6B5C086}" type="parTrans" cxnId="{2B6518E6-B3F3-1A4C-9C98-DEB065B9C5FB}">
      <dgm:prSet/>
      <dgm:spPr/>
      <dgm:t>
        <a:bodyPr/>
        <a:lstStyle/>
        <a:p>
          <a:endParaRPr lang="en-US"/>
        </a:p>
      </dgm:t>
    </dgm:pt>
    <dgm:pt modelId="{A8DB1F0B-FA21-4945-8886-D26C1F95CA6D}" type="sibTrans" cxnId="{2B6518E6-B3F3-1A4C-9C98-DEB065B9C5FB}">
      <dgm:prSet/>
      <dgm:spPr/>
      <dgm:t>
        <a:bodyPr/>
        <a:lstStyle/>
        <a:p>
          <a:pPr>
            <a:lnSpc>
              <a:spcPct val="100000"/>
            </a:lnSpc>
          </a:pPr>
          <a:endParaRPr lang="en-US"/>
        </a:p>
      </dgm:t>
    </dgm:pt>
    <dgm:pt modelId="{9868E67C-FFC4-D449-847C-85BC9ABAE3D8}">
      <dgm:prSet custT="1"/>
      <dgm:spPr/>
      <dgm:t>
        <a:bodyPr/>
        <a:lstStyle/>
        <a:p>
          <a:r>
            <a:rPr lang="en-US" sz="2400"/>
            <a:t>Microservices based architecture facilitates availability of services and separation of concerns   </a:t>
          </a:r>
          <a:endParaRPr lang="en-US" sz="2400" dirty="0"/>
        </a:p>
      </dgm:t>
    </dgm:pt>
    <dgm:pt modelId="{5132EC17-6B17-BF4E-8532-2111B7B5B18D}" type="parTrans" cxnId="{72661AC8-B833-5840-86E0-083E2D936CAF}">
      <dgm:prSet/>
      <dgm:spPr/>
      <dgm:t>
        <a:bodyPr/>
        <a:lstStyle/>
        <a:p>
          <a:endParaRPr lang="en-US"/>
        </a:p>
      </dgm:t>
    </dgm:pt>
    <dgm:pt modelId="{D3A627BD-B2D9-614E-9F4D-67C937F41502}" type="sibTrans" cxnId="{72661AC8-B833-5840-86E0-083E2D936CAF}">
      <dgm:prSet/>
      <dgm:spPr/>
      <dgm:t>
        <a:bodyPr/>
        <a:lstStyle/>
        <a:p>
          <a:endParaRPr lang="en-US"/>
        </a:p>
      </dgm:t>
    </dgm:pt>
    <dgm:pt modelId="{EDABA8E7-A481-E64E-AB70-BAD432C6E4AB}" type="pres">
      <dgm:prSet presAssocID="{07E5C5CA-A5F9-F049-951F-D03821F5FB9A}" presName="Name0" presStyleCnt="0">
        <dgm:presLayoutVars>
          <dgm:dir/>
          <dgm:resizeHandles val="exact"/>
        </dgm:presLayoutVars>
      </dgm:prSet>
      <dgm:spPr/>
    </dgm:pt>
    <dgm:pt modelId="{84A18F03-DDEE-5147-8F98-366875440EF5}" type="pres">
      <dgm:prSet presAssocID="{4894B55F-CDEF-394D-8842-8FDC2CEFE531}" presName="node" presStyleLbl="node1" presStyleIdx="0" presStyleCnt="3">
        <dgm:presLayoutVars>
          <dgm:bulletEnabled val="1"/>
        </dgm:presLayoutVars>
      </dgm:prSet>
      <dgm:spPr/>
    </dgm:pt>
    <dgm:pt modelId="{81393E98-85F1-C747-90A6-A6F0C1C35C31}" type="pres">
      <dgm:prSet presAssocID="{22FF7CDD-1A62-724C-992A-891A917C0663}" presName="sibTrans" presStyleCnt="0"/>
      <dgm:spPr/>
    </dgm:pt>
    <dgm:pt modelId="{BAE3FB19-EF49-DD49-9D02-E73461DBBC03}" type="pres">
      <dgm:prSet presAssocID="{D4DE02BC-2D17-7443-9503-354260C3F28A}" presName="node" presStyleLbl="node1" presStyleIdx="1" presStyleCnt="3" custScaleX="68861">
        <dgm:presLayoutVars>
          <dgm:bulletEnabled val="1"/>
        </dgm:presLayoutVars>
      </dgm:prSet>
      <dgm:spPr/>
    </dgm:pt>
    <dgm:pt modelId="{99EDAE5D-9047-5B4D-9DE0-FF2953F750FF}" type="pres">
      <dgm:prSet presAssocID="{A8DB1F0B-FA21-4945-8886-D26C1F95CA6D}" presName="sibTrans" presStyleCnt="0"/>
      <dgm:spPr/>
    </dgm:pt>
    <dgm:pt modelId="{625680AF-0440-6B4D-880F-AF5962C9A727}" type="pres">
      <dgm:prSet presAssocID="{9868E67C-FFC4-D449-847C-85BC9ABAE3D8}" presName="node" presStyleLbl="node1" presStyleIdx="2" presStyleCnt="3" custScaleX="63882">
        <dgm:presLayoutVars>
          <dgm:bulletEnabled val="1"/>
        </dgm:presLayoutVars>
      </dgm:prSet>
      <dgm:spPr/>
    </dgm:pt>
  </dgm:ptLst>
  <dgm:cxnLst>
    <dgm:cxn modelId="{C5E7351C-A7A2-5D4F-AE8F-32FEE9E1481C}" type="presOf" srcId="{9868E67C-FFC4-D449-847C-85BC9ABAE3D8}" destId="{625680AF-0440-6B4D-880F-AF5962C9A727}" srcOrd="0" destOrd="0" presId="urn:microsoft.com/office/officeart/2005/8/layout/hList6"/>
    <dgm:cxn modelId="{10C2EF60-D158-AF41-9F1A-4DCD1AB154C2}" type="presOf" srcId="{4894B55F-CDEF-394D-8842-8FDC2CEFE531}" destId="{84A18F03-DDEE-5147-8F98-366875440EF5}" srcOrd="0" destOrd="0" presId="urn:microsoft.com/office/officeart/2005/8/layout/hList6"/>
    <dgm:cxn modelId="{C028557F-9C8F-6142-A606-2299F76F52AB}" type="presOf" srcId="{07E5C5CA-A5F9-F049-951F-D03821F5FB9A}" destId="{EDABA8E7-A481-E64E-AB70-BAD432C6E4AB}" srcOrd="0" destOrd="0" presId="urn:microsoft.com/office/officeart/2005/8/layout/hList6"/>
    <dgm:cxn modelId="{5F613DB3-4C06-7744-B07C-1066C988B72D}" srcId="{07E5C5CA-A5F9-F049-951F-D03821F5FB9A}" destId="{4894B55F-CDEF-394D-8842-8FDC2CEFE531}" srcOrd="0" destOrd="0" parTransId="{608BE3F6-CD59-EC49-B70B-EBE03D17F7E1}" sibTransId="{22FF7CDD-1A62-724C-992A-891A917C0663}"/>
    <dgm:cxn modelId="{72661AC8-B833-5840-86E0-083E2D936CAF}" srcId="{07E5C5CA-A5F9-F049-951F-D03821F5FB9A}" destId="{9868E67C-FFC4-D449-847C-85BC9ABAE3D8}" srcOrd="2" destOrd="0" parTransId="{5132EC17-6B17-BF4E-8532-2111B7B5B18D}" sibTransId="{D3A627BD-B2D9-614E-9F4D-67C937F41502}"/>
    <dgm:cxn modelId="{AAC423DB-D27F-7841-A9F2-366BADADF623}" type="presOf" srcId="{D4DE02BC-2D17-7443-9503-354260C3F28A}" destId="{BAE3FB19-EF49-DD49-9D02-E73461DBBC03}" srcOrd="0" destOrd="0" presId="urn:microsoft.com/office/officeart/2005/8/layout/hList6"/>
    <dgm:cxn modelId="{2B6518E6-B3F3-1A4C-9C98-DEB065B9C5FB}" srcId="{07E5C5CA-A5F9-F049-951F-D03821F5FB9A}" destId="{D4DE02BC-2D17-7443-9503-354260C3F28A}" srcOrd="1" destOrd="0" parTransId="{BC94B64F-DDC5-5346-94DE-BC71E6B5C086}" sibTransId="{A8DB1F0B-FA21-4945-8886-D26C1F95CA6D}"/>
    <dgm:cxn modelId="{7604F0DA-8A1B-5142-B688-4D6B78FF5AB2}" type="presParOf" srcId="{EDABA8E7-A481-E64E-AB70-BAD432C6E4AB}" destId="{84A18F03-DDEE-5147-8F98-366875440EF5}" srcOrd="0" destOrd="0" presId="urn:microsoft.com/office/officeart/2005/8/layout/hList6"/>
    <dgm:cxn modelId="{524DABC6-CBBF-BC41-8E45-6F073523E1AF}" type="presParOf" srcId="{EDABA8E7-A481-E64E-AB70-BAD432C6E4AB}" destId="{81393E98-85F1-C747-90A6-A6F0C1C35C31}" srcOrd="1" destOrd="0" presId="urn:microsoft.com/office/officeart/2005/8/layout/hList6"/>
    <dgm:cxn modelId="{1BBA911D-66F6-7340-B502-DE3CFCC57936}" type="presParOf" srcId="{EDABA8E7-A481-E64E-AB70-BAD432C6E4AB}" destId="{BAE3FB19-EF49-DD49-9D02-E73461DBBC03}" srcOrd="2" destOrd="0" presId="urn:microsoft.com/office/officeart/2005/8/layout/hList6"/>
    <dgm:cxn modelId="{373828B1-8C17-2043-9D1E-16B92A108C78}" type="presParOf" srcId="{EDABA8E7-A481-E64E-AB70-BAD432C6E4AB}" destId="{99EDAE5D-9047-5B4D-9DE0-FF2953F750FF}" srcOrd="3" destOrd="0" presId="urn:microsoft.com/office/officeart/2005/8/layout/hList6"/>
    <dgm:cxn modelId="{AAED83DE-4800-6A49-9E31-B6E084D3A487}" type="presParOf" srcId="{EDABA8E7-A481-E64E-AB70-BAD432C6E4AB}" destId="{625680AF-0440-6B4D-880F-AF5962C9A72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52AD01-2551-428B-9216-23F838DFD87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2191C54-99E4-464F-9C53-7EA00EB72041}">
      <dgm:prSet custT="1"/>
      <dgm:spPr/>
      <dgm:t>
        <a:bodyPr/>
        <a:lstStyle/>
        <a:p>
          <a:pPr>
            <a:lnSpc>
              <a:spcPct val="100000"/>
            </a:lnSpc>
          </a:pPr>
          <a:r>
            <a:rPr lang="en-US" sz="2400" dirty="0">
              <a:solidFill>
                <a:schemeClr val="bg1"/>
              </a:solidFill>
            </a:rPr>
            <a:t>Backend data-processing is managed by asynchronous processes that run separately to carry out their own respective functions</a:t>
          </a:r>
        </a:p>
      </dgm:t>
    </dgm:pt>
    <dgm:pt modelId="{D6B87481-EAB7-4BE0-A7A1-D056F10D0A24}" type="parTrans" cxnId="{63E7E421-5D5D-4B70-980B-C5A529B66D07}">
      <dgm:prSet/>
      <dgm:spPr/>
      <dgm:t>
        <a:bodyPr/>
        <a:lstStyle/>
        <a:p>
          <a:endParaRPr lang="en-US" sz="2800">
            <a:solidFill>
              <a:schemeClr val="bg1"/>
            </a:solidFill>
          </a:endParaRPr>
        </a:p>
      </dgm:t>
    </dgm:pt>
    <dgm:pt modelId="{AC28B552-5122-42E6-9CC8-B125EB1A7852}" type="sibTrans" cxnId="{63E7E421-5D5D-4B70-980B-C5A529B66D07}">
      <dgm:prSet/>
      <dgm:spPr/>
      <dgm:t>
        <a:bodyPr/>
        <a:lstStyle/>
        <a:p>
          <a:pPr>
            <a:lnSpc>
              <a:spcPct val="100000"/>
            </a:lnSpc>
          </a:pPr>
          <a:endParaRPr lang="en-US" sz="2800">
            <a:solidFill>
              <a:schemeClr val="bg1"/>
            </a:solidFill>
          </a:endParaRPr>
        </a:p>
      </dgm:t>
    </dgm:pt>
    <dgm:pt modelId="{5165544E-CD63-4A0B-87DE-AEDA4D4D8762}">
      <dgm:prSet custT="1"/>
      <dgm:spPr/>
      <dgm:t>
        <a:bodyPr/>
        <a:lstStyle/>
        <a:p>
          <a:pPr>
            <a:lnSpc>
              <a:spcPct val="100000"/>
            </a:lnSpc>
          </a:pPr>
          <a:r>
            <a:rPr lang="en-US" sz="2400">
              <a:solidFill>
                <a:schemeClr val="bg1"/>
              </a:solidFill>
            </a:rPr>
            <a:t>Stage controller process manages routing of the application between processes depending on the stage of the application. This ensures central management of all threads from one place</a:t>
          </a:r>
        </a:p>
      </dgm:t>
    </dgm:pt>
    <dgm:pt modelId="{35F7614A-09A5-4575-82CC-C4AF69E1863B}" type="parTrans" cxnId="{577852E5-77FB-4BF6-82FB-160901B97EC6}">
      <dgm:prSet/>
      <dgm:spPr/>
      <dgm:t>
        <a:bodyPr/>
        <a:lstStyle/>
        <a:p>
          <a:endParaRPr lang="en-US" sz="2800">
            <a:solidFill>
              <a:schemeClr val="bg1"/>
            </a:solidFill>
          </a:endParaRPr>
        </a:p>
      </dgm:t>
    </dgm:pt>
    <dgm:pt modelId="{239EB57F-BBA7-45F6-BF62-BC86063D6E6C}" type="sibTrans" cxnId="{577852E5-77FB-4BF6-82FB-160901B97EC6}">
      <dgm:prSet/>
      <dgm:spPr/>
      <dgm:t>
        <a:bodyPr/>
        <a:lstStyle/>
        <a:p>
          <a:pPr>
            <a:lnSpc>
              <a:spcPct val="100000"/>
            </a:lnSpc>
          </a:pPr>
          <a:endParaRPr lang="en-US" sz="2800">
            <a:solidFill>
              <a:schemeClr val="bg1"/>
            </a:solidFill>
          </a:endParaRPr>
        </a:p>
      </dgm:t>
    </dgm:pt>
    <dgm:pt modelId="{F60E0199-5BFA-477D-8475-9600D166E963}">
      <dgm:prSet custT="1"/>
      <dgm:spPr/>
      <dgm:t>
        <a:bodyPr/>
        <a:lstStyle/>
        <a:p>
          <a:pPr>
            <a:lnSpc>
              <a:spcPct val="100000"/>
            </a:lnSpc>
          </a:pPr>
          <a:r>
            <a:rPr lang="en-US" sz="2400">
              <a:solidFill>
                <a:schemeClr val="bg1"/>
              </a:solidFill>
            </a:rPr>
            <a:t>Elastic search has been used to efficiently index required application parameters and search data already enrolled for text-deduplication </a:t>
          </a:r>
        </a:p>
      </dgm:t>
    </dgm:pt>
    <dgm:pt modelId="{26073E72-C030-45D5-B8D5-022835169209}" type="parTrans" cxnId="{A25B99CF-E162-4BE4-9CD6-331C4B9CD92A}">
      <dgm:prSet/>
      <dgm:spPr/>
      <dgm:t>
        <a:bodyPr/>
        <a:lstStyle/>
        <a:p>
          <a:endParaRPr lang="en-US" sz="2800">
            <a:solidFill>
              <a:schemeClr val="bg1"/>
            </a:solidFill>
          </a:endParaRPr>
        </a:p>
      </dgm:t>
    </dgm:pt>
    <dgm:pt modelId="{F8183DA3-2B2B-428C-A90A-15B8BAE9A64E}" type="sibTrans" cxnId="{A25B99CF-E162-4BE4-9CD6-331C4B9CD92A}">
      <dgm:prSet/>
      <dgm:spPr/>
      <dgm:t>
        <a:bodyPr/>
        <a:lstStyle/>
        <a:p>
          <a:pPr>
            <a:lnSpc>
              <a:spcPct val="100000"/>
            </a:lnSpc>
          </a:pPr>
          <a:endParaRPr lang="en-US" sz="2800">
            <a:solidFill>
              <a:schemeClr val="bg1"/>
            </a:solidFill>
          </a:endParaRPr>
        </a:p>
      </dgm:t>
    </dgm:pt>
    <dgm:pt modelId="{02F80028-9EF5-4AAC-8FBF-1B9BE56F63EF}">
      <dgm:prSet custT="1"/>
      <dgm:spPr/>
      <dgm:t>
        <a:bodyPr/>
        <a:lstStyle/>
        <a:p>
          <a:pPr>
            <a:lnSpc>
              <a:spcPct val="100000"/>
            </a:lnSpc>
          </a:pPr>
          <a:r>
            <a:rPr lang="en-US" sz="2400">
              <a:solidFill>
                <a:schemeClr val="bg1"/>
              </a:solidFill>
            </a:rPr>
            <a:t>AFIS engine uses highly efficient in-memory matching algorithms to facilitate biometric de-duplication</a:t>
          </a:r>
        </a:p>
      </dgm:t>
    </dgm:pt>
    <dgm:pt modelId="{53A4C3A9-92A2-4FF2-B2D2-75CBCE10EC0B}" type="parTrans" cxnId="{60C00391-7CB9-42E4-B4A5-99C59E0FB3A0}">
      <dgm:prSet/>
      <dgm:spPr/>
      <dgm:t>
        <a:bodyPr/>
        <a:lstStyle/>
        <a:p>
          <a:endParaRPr lang="en-US" sz="2800">
            <a:solidFill>
              <a:schemeClr val="bg1"/>
            </a:solidFill>
          </a:endParaRPr>
        </a:p>
      </dgm:t>
    </dgm:pt>
    <dgm:pt modelId="{FF0D3232-B35E-4037-BB72-6ADD0ED0174B}" type="sibTrans" cxnId="{60C00391-7CB9-42E4-B4A5-99C59E0FB3A0}">
      <dgm:prSet/>
      <dgm:spPr/>
      <dgm:t>
        <a:bodyPr/>
        <a:lstStyle/>
        <a:p>
          <a:endParaRPr lang="en-US" sz="2800">
            <a:solidFill>
              <a:schemeClr val="bg1"/>
            </a:solidFill>
          </a:endParaRPr>
        </a:p>
      </dgm:t>
    </dgm:pt>
    <dgm:pt modelId="{E26E0637-336F-4C54-B7E5-20AA68264FEC}" type="pres">
      <dgm:prSet presAssocID="{2F52AD01-2551-428B-9216-23F838DFD878}" presName="root" presStyleCnt="0">
        <dgm:presLayoutVars>
          <dgm:dir/>
          <dgm:resizeHandles val="exact"/>
        </dgm:presLayoutVars>
      </dgm:prSet>
      <dgm:spPr/>
    </dgm:pt>
    <dgm:pt modelId="{35690125-DB7C-40C4-985F-8257024B9F5A}" type="pres">
      <dgm:prSet presAssocID="{2F52AD01-2551-428B-9216-23F838DFD878}" presName="container" presStyleCnt="0">
        <dgm:presLayoutVars>
          <dgm:dir/>
          <dgm:resizeHandles val="exact"/>
        </dgm:presLayoutVars>
      </dgm:prSet>
      <dgm:spPr/>
    </dgm:pt>
    <dgm:pt modelId="{1796590E-30E8-47E8-8F75-B2B3969978FD}" type="pres">
      <dgm:prSet presAssocID="{72191C54-99E4-464F-9C53-7EA00EB72041}" presName="compNode" presStyleCnt="0"/>
      <dgm:spPr/>
    </dgm:pt>
    <dgm:pt modelId="{0BEEC8B3-862B-458F-8B84-06E509AC5BA1}" type="pres">
      <dgm:prSet presAssocID="{72191C54-99E4-464F-9C53-7EA00EB72041}" presName="iconBgRect" presStyleLbl="bgShp" presStyleIdx="0" presStyleCnt="4"/>
      <dgm:spPr/>
    </dgm:pt>
    <dgm:pt modelId="{E64AD1FD-092D-422B-A449-915E4E14B363}" type="pres">
      <dgm:prSet presAssocID="{72191C54-99E4-464F-9C53-7EA00EB720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1AE9239B-9876-4987-B384-8B1539672162}" type="pres">
      <dgm:prSet presAssocID="{72191C54-99E4-464F-9C53-7EA00EB72041}" presName="spaceRect" presStyleCnt="0"/>
      <dgm:spPr/>
    </dgm:pt>
    <dgm:pt modelId="{74D0A461-4B2C-4FBC-9F5B-9E68D96E3598}" type="pres">
      <dgm:prSet presAssocID="{72191C54-99E4-464F-9C53-7EA00EB72041}" presName="textRect" presStyleLbl="revTx" presStyleIdx="0" presStyleCnt="4">
        <dgm:presLayoutVars>
          <dgm:chMax val="1"/>
          <dgm:chPref val="1"/>
        </dgm:presLayoutVars>
      </dgm:prSet>
      <dgm:spPr/>
    </dgm:pt>
    <dgm:pt modelId="{3415C6EB-F2DB-4D8D-82EF-5698AA6D71D8}" type="pres">
      <dgm:prSet presAssocID="{AC28B552-5122-42E6-9CC8-B125EB1A7852}" presName="sibTrans" presStyleLbl="sibTrans2D1" presStyleIdx="0" presStyleCnt="0"/>
      <dgm:spPr/>
    </dgm:pt>
    <dgm:pt modelId="{A0F660EE-622A-42DF-BCE4-C5289399C335}" type="pres">
      <dgm:prSet presAssocID="{5165544E-CD63-4A0B-87DE-AEDA4D4D8762}" presName="compNode" presStyleCnt="0"/>
      <dgm:spPr/>
    </dgm:pt>
    <dgm:pt modelId="{547FC8FB-F490-408E-A135-29BD568DA90C}" type="pres">
      <dgm:prSet presAssocID="{5165544E-CD63-4A0B-87DE-AEDA4D4D8762}" presName="iconBgRect" presStyleLbl="bgShp" presStyleIdx="1" presStyleCnt="4"/>
      <dgm:spPr/>
    </dgm:pt>
    <dgm:pt modelId="{B4E05A5E-894A-4DFF-9E7E-9C5767D80B3B}" type="pres">
      <dgm:prSet presAssocID="{5165544E-CD63-4A0B-87DE-AEDA4D4D87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DD4F3D67-E3AF-4038-908A-697E097A4569}" type="pres">
      <dgm:prSet presAssocID="{5165544E-CD63-4A0B-87DE-AEDA4D4D8762}" presName="spaceRect" presStyleCnt="0"/>
      <dgm:spPr/>
    </dgm:pt>
    <dgm:pt modelId="{5DA3B57A-0F0C-4ED1-B2CE-00698DA23A02}" type="pres">
      <dgm:prSet presAssocID="{5165544E-CD63-4A0B-87DE-AEDA4D4D8762}" presName="textRect" presStyleLbl="revTx" presStyleIdx="1" presStyleCnt="4">
        <dgm:presLayoutVars>
          <dgm:chMax val="1"/>
          <dgm:chPref val="1"/>
        </dgm:presLayoutVars>
      </dgm:prSet>
      <dgm:spPr/>
    </dgm:pt>
    <dgm:pt modelId="{170AB0DE-A838-4247-834B-4F6B9696AAD4}" type="pres">
      <dgm:prSet presAssocID="{239EB57F-BBA7-45F6-BF62-BC86063D6E6C}" presName="sibTrans" presStyleLbl="sibTrans2D1" presStyleIdx="0" presStyleCnt="0"/>
      <dgm:spPr/>
    </dgm:pt>
    <dgm:pt modelId="{A140B70E-0148-4FEC-BF1F-156A80375070}" type="pres">
      <dgm:prSet presAssocID="{F60E0199-5BFA-477D-8475-9600D166E963}" presName="compNode" presStyleCnt="0"/>
      <dgm:spPr/>
    </dgm:pt>
    <dgm:pt modelId="{054EF8B8-E0A4-499F-896C-AFB1B0C1213E}" type="pres">
      <dgm:prSet presAssocID="{F60E0199-5BFA-477D-8475-9600D166E963}" presName="iconBgRect" presStyleLbl="bgShp" presStyleIdx="2" presStyleCnt="4"/>
      <dgm:spPr/>
    </dgm:pt>
    <dgm:pt modelId="{54DF39DB-6394-431E-9B1B-366752FDA2E7}" type="pres">
      <dgm:prSet presAssocID="{F60E0199-5BFA-477D-8475-9600D166E9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A8F9311C-106A-44C2-8C9D-91D4928F95AB}" type="pres">
      <dgm:prSet presAssocID="{F60E0199-5BFA-477D-8475-9600D166E963}" presName="spaceRect" presStyleCnt="0"/>
      <dgm:spPr/>
    </dgm:pt>
    <dgm:pt modelId="{5DDAA7A1-B0FD-4C1C-931C-65E11CFB191F}" type="pres">
      <dgm:prSet presAssocID="{F60E0199-5BFA-477D-8475-9600D166E963}" presName="textRect" presStyleLbl="revTx" presStyleIdx="2" presStyleCnt="4">
        <dgm:presLayoutVars>
          <dgm:chMax val="1"/>
          <dgm:chPref val="1"/>
        </dgm:presLayoutVars>
      </dgm:prSet>
      <dgm:spPr/>
    </dgm:pt>
    <dgm:pt modelId="{A59328C5-45E2-4CA4-B6DB-C2104909E040}" type="pres">
      <dgm:prSet presAssocID="{F8183DA3-2B2B-428C-A90A-15B8BAE9A64E}" presName="sibTrans" presStyleLbl="sibTrans2D1" presStyleIdx="0" presStyleCnt="0"/>
      <dgm:spPr/>
    </dgm:pt>
    <dgm:pt modelId="{2A912C09-94A3-4DAA-8F63-6808C1092638}" type="pres">
      <dgm:prSet presAssocID="{02F80028-9EF5-4AAC-8FBF-1B9BE56F63EF}" presName="compNode" presStyleCnt="0"/>
      <dgm:spPr/>
    </dgm:pt>
    <dgm:pt modelId="{033145C6-FCCB-4ABD-9CBC-2CDF8DCECC3B}" type="pres">
      <dgm:prSet presAssocID="{02F80028-9EF5-4AAC-8FBF-1B9BE56F63EF}" presName="iconBgRect" presStyleLbl="bgShp" presStyleIdx="3" presStyleCnt="4"/>
      <dgm:spPr/>
    </dgm:pt>
    <dgm:pt modelId="{08F9E80E-91D9-4F89-8990-FC4DE8632B33}" type="pres">
      <dgm:prSet presAssocID="{02F80028-9EF5-4AAC-8FBF-1B9BE56F63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DBCC0306-864A-4D8E-B039-F8D520975E60}" type="pres">
      <dgm:prSet presAssocID="{02F80028-9EF5-4AAC-8FBF-1B9BE56F63EF}" presName="spaceRect" presStyleCnt="0"/>
      <dgm:spPr/>
    </dgm:pt>
    <dgm:pt modelId="{35388EED-458B-4D19-84EC-729395B46558}" type="pres">
      <dgm:prSet presAssocID="{02F80028-9EF5-4AAC-8FBF-1B9BE56F63EF}" presName="textRect" presStyleLbl="revTx" presStyleIdx="3" presStyleCnt="4">
        <dgm:presLayoutVars>
          <dgm:chMax val="1"/>
          <dgm:chPref val="1"/>
        </dgm:presLayoutVars>
      </dgm:prSet>
      <dgm:spPr/>
    </dgm:pt>
  </dgm:ptLst>
  <dgm:cxnLst>
    <dgm:cxn modelId="{D8DA350D-A33E-4DA7-820B-7CF2A4A5CB32}" type="presOf" srcId="{239EB57F-BBA7-45F6-BF62-BC86063D6E6C}" destId="{170AB0DE-A838-4247-834B-4F6B9696AAD4}" srcOrd="0" destOrd="0" presId="urn:microsoft.com/office/officeart/2018/2/layout/IconCircleList"/>
    <dgm:cxn modelId="{84E5FA16-A2FD-4DA1-81BA-72C9F92B15E9}" type="presOf" srcId="{F8183DA3-2B2B-428C-A90A-15B8BAE9A64E}" destId="{A59328C5-45E2-4CA4-B6DB-C2104909E040}" srcOrd="0" destOrd="0" presId="urn:microsoft.com/office/officeart/2018/2/layout/IconCircleList"/>
    <dgm:cxn modelId="{63E7E421-5D5D-4B70-980B-C5A529B66D07}" srcId="{2F52AD01-2551-428B-9216-23F838DFD878}" destId="{72191C54-99E4-464F-9C53-7EA00EB72041}" srcOrd="0" destOrd="0" parTransId="{D6B87481-EAB7-4BE0-A7A1-D056F10D0A24}" sibTransId="{AC28B552-5122-42E6-9CC8-B125EB1A7852}"/>
    <dgm:cxn modelId="{1538BB29-1B63-49FD-A6AF-C86310438A90}" type="presOf" srcId="{AC28B552-5122-42E6-9CC8-B125EB1A7852}" destId="{3415C6EB-F2DB-4D8D-82EF-5698AA6D71D8}" srcOrd="0" destOrd="0" presId="urn:microsoft.com/office/officeart/2018/2/layout/IconCircleList"/>
    <dgm:cxn modelId="{3B34004E-58C6-4CEF-9598-9FDBC392D723}" type="presOf" srcId="{5165544E-CD63-4A0B-87DE-AEDA4D4D8762}" destId="{5DA3B57A-0F0C-4ED1-B2CE-00698DA23A02}" srcOrd="0" destOrd="0" presId="urn:microsoft.com/office/officeart/2018/2/layout/IconCircleList"/>
    <dgm:cxn modelId="{D68FC464-0A23-420D-BA13-564E981AB571}" type="presOf" srcId="{02F80028-9EF5-4AAC-8FBF-1B9BE56F63EF}" destId="{35388EED-458B-4D19-84EC-729395B46558}" srcOrd="0" destOrd="0" presId="urn:microsoft.com/office/officeart/2018/2/layout/IconCircleList"/>
    <dgm:cxn modelId="{60C00391-7CB9-42E4-B4A5-99C59E0FB3A0}" srcId="{2F52AD01-2551-428B-9216-23F838DFD878}" destId="{02F80028-9EF5-4AAC-8FBF-1B9BE56F63EF}" srcOrd="3" destOrd="0" parTransId="{53A4C3A9-92A2-4FF2-B2D2-75CBCE10EC0B}" sibTransId="{FF0D3232-B35E-4037-BB72-6ADD0ED0174B}"/>
    <dgm:cxn modelId="{B38EFFC6-1DBB-42B8-A504-291CD38918DB}" type="presOf" srcId="{2F52AD01-2551-428B-9216-23F838DFD878}" destId="{E26E0637-336F-4C54-B7E5-20AA68264FEC}" srcOrd="0" destOrd="0" presId="urn:microsoft.com/office/officeart/2018/2/layout/IconCircleList"/>
    <dgm:cxn modelId="{A25B99CF-E162-4BE4-9CD6-331C4B9CD92A}" srcId="{2F52AD01-2551-428B-9216-23F838DFD878}" destId="{F60E0199-5BFA-477D-8475-9600D166E963}" srcOrd="2" destOrd="0" parTransId="{26073E72-C030-45D5-B8D5-022835169209}" sibTransId="{F8183DA3-2B2B-428C-A90A-15B8BAE9A64E}"/>
    <dgm:cxn modelId="{D95A26D6-0931-4223-8BC4-965FF2041FA9}" type="presOf" srcId="{72191C54-99E4-464F-9C53-7EA00EB72041}" destId="{74D0A461-4B2C-4FBC-9F5B-9E68D96E3598}" srcOrd="0" destOrd="0" presId="urn:microsoft.com/office/officeart/2018/2/layout/IconCircleList"/>
    <dgm:cxn modelId="{577852E5-77FB-4BF6-82FB-160901B97EC6}" srcId="{2F52AD01-2551-428B-9216-23F838DFD878}" destId="{5165544E-CD63-4A0B-87DE-AEDA4D4D8762}" srcOrd="1" destOrd="0" parTransId="{35F7614A-09A5-4575-82CC-C4AF69E1863B}" sibTransId="{239EB57F-BBA7-45F6-BF62-BC86063D6E6C}"/>
    <dgm:cxn modelId="{16D1AEE9-5CA2-4F46-936E-F63F186D8C47}" type="presOf" srcId="{F60E0199-5BFA-477D-8475-9600D166E963}" destId="{5DDAA7A1-B0FD-4C1C-931C-65E11CFB191F}" srcOrd="0" destOrd="0" presId="urn:microsoft.com/office/officeart/2018/2/layout/IconCircleList"/>
    <dgm:cxn modelId="{C103A6CD-B632-49E8-89A5-104A5B64B7EE}" type="presParOf" srcId="{E26E0637-336F-4C54-B7E5-20AA68264FEC}" destId="{35690125-DB7C-40C4-985F-8257024B9F5A}" srcOrd="0" destOrd="0" presId="urn:microsoft.com/office/officeart/2018/2/layout/IconCircleList"/>
    <dgm:cxn modelId="{23626734-39C3-4F17-BE4E-88BD131F5793}" type="presParOf" srcId="{35690125-DB7C-40C4-985F-8257024B9F5A}" destId="{1796590E-30E8-47E8-8F75-B2B3969978FD}" srcOrd="0" destOrd="0" presId="urn:microsoft.com/office/officeart/2018/2/layout/IconCircleList"/>
    <dgm:cxn modelId="{BFBC76EF-446D-4439-8FAF-B94678B7DC35}" type="presParOf" srcId="{1796590E-30E8-47E8-8F75-B2B3969978FD}" destId="{0BEEC8B3-862B-458F-8B84-06E509AC5BA1}" srcOrd="0" destOrd="0" presId="urn:microsoft.com/office/officeart/2018/2/layout/IconCircleList"/>
    <dgm:cxn modelId="{9137FE9B-A36F-4FF2-B964-81D32D0EA3D0}" type="presParOf" srcId="{1796590E-30E8-47E8-8F75-B2B3969978FD}" destId="{E64AD1FD-092D-422B-A449-915E4E14B363}" srcOrd="1" destOrd="0" presId="urn:microsoft.com/office/officeart/2018/2/layout/IconCircleList"/>
    <dgm:cxn modelId="{2A148E8E-5D35-4E26-B6AC-17ADD1D68ED8}" type="presParOf" srcId="{1796590E-30E8-47E8-8F75-B2B3969978FD}" destId="{1AE9239B-9876-4987-B384-8B1539672162}" srcOrd="2" destOrd="0" presId="urn:microsoft.com/office/officeart/2018/2/layout/IconCircleList"/>
    <dgm:cxn modelId="{EDE6EFB1-0429-476C-A430-872702F3BDF5}" type="presParOf" srcId="{1796590E-30E8-47E8-8F75-B2B3969978FD}" destId="{74D0A461-4B2C-4FBC-9F5B-9E68D96E3598}" srcOrd="3" destOrd="0" presId="urn:microsoft.com/office/officeart/2018/2/layout/IconCircleList"/>
    <dgm:cxn modelId="{92A797A3-1D1D-4CFE-9DF0-95EC0FD31FAE}" type="presParOf" srcId="{35690125-DB7C-40C4-985F-8257024B9F5A}" destId="{3415C6EB-F2DB-4D8D-82EF-5698AA6D71D8}" srcOrd="1" destOrd="0" presId="urn:microsoft.com/office/officeart/2018/2/layout/IconCircleList"/>
    <dgm:cxn modelId="{86A129A3-13E9-4336-BB20-025A66AE43C4}" type="presParOf" srcId="{35690125-DB7C-40C4-985F-8257024B9F5A}" destId="{A0F660EE-622A-42DF-BCE4-C5289399C335}" srcOrd="2" destOrd="0" presId="urn:microsoft.com/office/officeart/2018/2/layout/IconCircleList"/>
    <dgm:cxn modelId="{88B379D6-EAA4-4ECA-AAA7-B3E815D5FDE5}" type="presParOf" srcId="{A0F660EE-622A-42DF-BCE4-C5289399C335}" destId="{547FC8FB-F490-408E-A135-29BD568DA90C}" srcOrd="0" destOrd="0" presId="urn:microsoft.com/office/officeart/2018/2/layout/IconCircleList"/>
    <dgm:cxn modelId="{D9809F93-5AE3-4B2B-8A40-C9C1BA7AD0D0}" type="presParOf" srcId="{A0F660EE-622A-42DF-BCE4-C5289399C335}" destId="{B4E05A5E-894A-4DFF-9E7E-9C5767D80B3B}" srcOrd="1" destOrd="0" presId="urn:microsoft.com/office/officeart/2018/2/layout/IconCircleList"/>
    <dgm:cxn modelId="{39588F53-28B9-439D-A9BB-1211210CA5DC}" type="presParOf" srcId="{A0F660EE-622A-42DF-BCE4-C5289399C335}" destId="{DD4F3D67-E3AF-4038-908A-697E097A4569}" srcOrd="2" destOrd="0" presId="urn:microsoft.com/office/officeart/2018/2/layout/IconCircleList"/>
    <dgm:cxn modelId="{A2298ED2-CF81-4806-ACF1-46763CE6C0BC}" type="presParOf" srcId="{A0F660EE-622A-42DF-BCE4-C5289399C335}" destId="{5DA3B57A-0F0C-4ED1-B2CE-00698DA23A02}" srcOrd="3" destOrd="0" presId="urn:microsoft.com/office/officeart/2018/2/layout/IconCircleList"/>
    <dgm:cxn modelId="{989A68E9-11AD-4EF3-A255-CB76AA622322}" type="presParOf" srcId="{35690125-DB7C-40C4-985F-8257024B9F5A}" destId="{170AB0DE-A838-4247-834B-4F6B9696AAD4}" srcOrd="3" destOrd="0" presId="urn:microsoft.com/office/officeart/2018/2/layout/IconCircleList"/>
    <dgm:cxn modelId="{7F1258B7-C7CC-463B-BB39-D4DFEF354AFC}" type="presParOf" srcId="{35690125-DB7C-40C4-985F-8257024B9F5A}" destId="{A140B70E-0148-4FEC-BF1F-156A80375070}" srcOrd="4" destOrd="0" presId="urn:microsoft.com/office/officeart/2018/2/layout/IconCircleList"/>
    <dgm:cxn modelId="{DCA899DC-BB5B-4691-8A30-EBDC772971D5}" type="presParOf" srcId="{A140B70E-0148-4FEC-BF1F-156A80375070}" destId="{054EF8B8-E0A4-499F-896C-AFB1B0C1213E}" srcOrd="0" destOrd="0" presId="urn:microsoft.com/office/officeart/2018/2/layout/IconCircleList"/>
    <dgm:cxn modelId="{35A2C6FD-4A2F-4478-854B-0ACEB95E11D1}" type="presParOf" srcId="{A140B70E-0148-4FEC-BF1F-156A80375070}" destId="{54DF39DB-6394-431E-9B1B-366752FDA2E7}" srcOrd="1" destOrd="0" presId="urn:microsoft.com/office/officeart/2018/2/layout/IconCircleList"/>
    <dgm:cxn modelId="{DB0E173E-F457-4A93-92B0-A6C0DFDB3D5F}" type="presParOf" srcId="{A140B70E-0148-4FEC-BF1F-156A80375070}" destId="{A8F9311C-106A-44C2-8C9D-91D4928F95AB}" srcOrd="2" destOrd="0" presId="urn:microsoft.com/office/officeart/2018/2/layout/IconCircleList"/>
    <dgm:cxn modelId="{CF3B93A3-34EF-4800-9E8B-06DB6CB3252D}" type="presParOf" srcId="{A140B70E-0148-4FEC-BF1F-156A80375070}" destId="{5DDAA7A1-B0FD-4C1C-931C-65E11CFB191F}" srcOrd="3" destOrd="0" presId="urn:microsoft.com/office/officeart/2018/2/layout/IconCircleList"/>
    <dgm:cxn modelId="{D03665EE-9BC7-470F-8D9D-54D987F0342F}" type="presParOf" srcId="{35690125-DB7C-40C4-985F-8257024B9F5A}" destId="{A59328C5-45E2-4CA4-B6DB-C2104909E040}" srcOrd="5" destOrd="0" presId="urn:microsoft.com/office/officeart/2018/2/layout/IconCircleList"/>
    <dgm:cxn modelId="{630B1DE9-EEC3-4876-8A2C-EB87B8E9EB21}" type="presParOf" srcId="{35690125-DB7C-40C4-985F-8257024B9F5A}" destId="{2A912C09-94A3-4DAA-8F63-6808C1092638}" srcOrd="6" destOrd="0" presId="urn:microsoft.com/office/officeart/2018/2/layout/IconCircleList"/>
    <dgm:cxn modelId="{9F4C18B2-2515-42CB-AF7F-B2F7DECCF7F8}" type="presParOf" srcId="{2A912C09-94A3-4DAA-8F63-6808C1092638}" destId="{033145C6-FCCB-4ABD-9CBC-2CDF8DCECC3B}" srcOrd="0" destOrd="0" presId="urn:microsoft.com/office/officeart/2018/2/layout/IconCircleList"/>
    <dgm:cxn modelId="{897C6B62-C5EE-47C3-B1C2-02631BF7EC36}" type="presParOf" srcId="{2A912C09-94A3-4DAA-8F63-6808C1092638}" destId="{08F9E80E-91D9-4F89-8990-FC4DE8632B33}" srcOrd="1" destOrd="0" presId="urn:microsoft.com/office/officeart/2018/2/layout/IconCircleList"/>
    <dgm:cxn modelId="{3F222C72-A427-4C63-9E95-D2FDCD55B857}" type="presParOf" srcId="{2A912C09-94A3-4DAA-8F63-6808C1092638}" destId="{DBCC0306-864A-4D8E-B039-F8D520975E60}" srcOrd="2" destOrd="0" presId="urn:microsoft.com/office/officeart/2018/2/layout/IconCircleList"/>
    <dgm:cxn modelId="{DF651DB4-81D2-488E-83CE-BD990ABB9A45}" type="presParOf" srcId="{2A912C09-94A3-4DAA-8F63-6808C1092638}" destId="{35388EED-458B-4D19-84EC-729395B4655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27A97B-A0E9-4072-80CF-EA4469EDFE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122E19-443F-4D1C-B972-3EFB138524B8}">
      <dgm:prSet custT="1"/>
      <dgm:spPr/>
      <dgm:t>
        <a:bodyPr/>
        <a:lstStyle/>
        <a:p>
          <a:pPr>
            <a:lnSpc>
              <a:spcPct val="100000"/>
            </a:lnSpc>
          </a:pPr>
          <a:r>
            <a:rPr lang="en-US" sz="2400"/>
            <a:t>(DAG) serves as the central backbone for facilitating communication between all NIRA Backend Services and the Somali National ID Database.</a:t>
          </a:r>
        </a:p>
      </dgm:t>
    </dgm:pt>
    <dgm:pt modelId="{C5F836F2-47B7-4CA0-AFD4-F64BE83D0978}" type="parTrans" cxnId="{F7303CC8-1C84-4BBA-ABF0-8434D343310A}">
      <dgm:prSet/>
      <dgm:spPr/>
      <dgm:t>
        <a:bodyPr/>
        <a:lstStyle/>
        <a:p>
          <a:endParaRPr lang="en-US" sz="2000"/>
        </a:p>
      </dgm:t>
    </dgm:pt>
    <dgm:pt modelId="{160F230A-4342-4A83-87E5-F1D67A125A16}" type="sibTrans" cxnId="{F7303CC8-1C84-4BBA-ABF0-8434D343310A}">
      <dgm:prSet/>
      <dgm:spPr/>
      <dgm:t>
        <a:bodyPr/>
        <a:lstStyle/>
        <a:p>
          <a:endParaRPr lang="en-US" sz="2000"/>
        </a:p>
      </dgm:t>
    </dgm:pt>
    <dgm:pt modelId="{4D894F9C-1F2B-4266-929A-9B2D52034E4D}">
      <dgm:prSet custT="1"/>
      <dgm:spPr/>
      <dgm:t>
        <a:bodyPr/>
        <a:lstStyle/>
        <a:p>
          <a:pPr>
            <a:lnSpc>
              <a:spcPct val="100000"/>
            </a:lnSpc>
          </a:pPr>
          <a:r>
            <a:rPr lang="en-US" sz="2400"/>
            <a:t>The system is designed based on a microservice architecture, promoting modularity and scalability.</a:t>
          </a:r>
        </a:p>
      </dgm:t>
    </dgm:pt>
    <dgm:pt modelId="{63933C7A-3793-4A85-BBD5-067E88A53EEE}" type="parTrans" cxnId="{AA1582DD-4F4C-46DE-9FF0-3204459F8D58}">
      <dgm:prSet/>
      <dgm:spPr/>
      <dgm:t>
        <a:bodyPr/>
        <a:lstStyle/>
        <a:p>
          <a:endParaRPr lang="en-US" sz="2000"/>
        </a:p>
      </dgm:t>
    </dgm:pt>
    <dgm:pt modelId="{758FBB59-6763-4AFF-A91C-57EF16AD7C35}" type="sibTrans" cxnId="{AA1582DD-4F4C-46DE-9FF0-3204459F8D58}">
      <dgm:prSet/>
      <dgm:spPr/>
      <dgm:t>
        <a:bodyPr/>
        <a:lstStyle/>
        <a:p>
          <a:endParaRPr lang="en-US" sz="2000"/>
        </a:p>
      </dgm:t>
    </dgm:pt>
    <dgm:pt modelId="{C1B7F797-5529-4958-BC2E-A75E06B90B86}" type="pres">
      <dgm:prSet presAssocID="{2327A97B-A0E9-4072-80CF-EA4469EDFE7A}" presName="root" presStyleCnt="0">
        <dgm:presLayoutVars>
          <dgm:dir/>
          <dgm:resizeHandles val="exact"/>
        </dgm:presLayoutVars>
      </dgm:prSet>
      <dgm:spPr/>
    </dgm:pt>
    <dgm:pt modelId="{761E531D-4763-41D9-A896-3247F5601C38}" type="pres">
      <dgm:prSet presAssocID="{87122E19-443F-4D1C-B972-3EFB138524B8}" presName="compNode" presStyleCnt="0"/>
      <dgm:spPr/>
    </dgm:pt>
    <dgm:pt modelId="{96DF621D-9712-4525-9680-D760B7A6240F}" type="pres">
      <dgm:prSet presAssocID="{87122E19-443F-4D1C-B972-3EFB138524B8}" presName="bgRect" presStyleLbl="bgShp" presStyleIdx="0" presStyleCnt="2"/>
      <dgm:spPr/>
    </dgm:pt>
    <dgm:pt modelId="{8FB122E4-57BA-4DD0-96B6-CB6FA6ECF0B6}" type="pres">
      <dgm:prSet presAssocID="{87122E19-443F-4D1C-B972-3EFB138524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grammer"/>
        </a:ext>
      </dgm:extLst>
    </dgm:pt>
    <dgm:pt modelId="{AF9C1EC5-A0BF-44C2-AA3D-ED744B9D9F94}" type="pres">
      <dgm:prSet presAssocID="{87122E19-443F-4D1C-B972-3EFB138524B8}" presName="spaceRect" presStyleCnt="0"/>
      <dgm:spPr/>
    </dgm:pt>
    <dgm:pt modelId="{4A7619B2-4590-42AF-B2DE-62A376E622FE}" type="pres">
      <dgm:prSet presAssocID="{87122E19-443F-4D1C-B972-3EFB138524B8}" presName="parTx" presStyleLbl="revTx" presStyleIdx="0" presStyleCnt="2">
        <dgm:presLayoutVars>
          <dgm:chMax val="0"/>
          <dgm:chPref val="0"/>
        </dgm:presLayoutVars>
      </dgm:prSet>
      <dgm:spPr/>
    </dgm:pt>
    <dgm:pt modelId="{98AB8B69-B526-41C2-A644-CBC49E4ECBBE}" type="pres">
      <dgm:prSet presAssocID="{160F230A-4342-4A83-87E5-F1D67A125A16}" presName="sibTrans" presStyleCnt="0"/>
      <dgm:spPr/>
    </dgm:pt>
    <dgm:pt modelId="{199B12AF-6B83-4713-8EBF-99D26BC1DDE3}" type="pres">
      <dgm:prSet presAssocID="{4D894F9C-1F2B-4266-929A-9B2D52034E4D}" presName="compNode" presStyleCnt="0"/>
      <dgm:spPr/>
    </dgm:pt>
    <dgm:pt modelId="{449F32BE-431F-41A8-A697-D7A159989B81}" type="pres">
      <dgm:prSet presAssocID="{4D894F9C-1F2B-4266-929A-9B2D52034E4D}" presName="bgRect" presStyleLbl="bgShp" presStyleIdx="1" presStyleCnt="2"/>
      <dgm:spPr/>
    </dgm:pt>
    <dgm:pt modelId="{A4721665-470D-460B-976D-F5456BE18269}" type="pres">
      <dgm:prSet presAssocID="{4D894F9C-1F2B-4266-929A-9B2D52034E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Design"/>
        </a:ext>
      </dgm:extLst>
    </dgm:pt>
    <dgm:pt modelId="{7B7EA1F2-3324-475C-B232-EF679A6BA465}" type="pres">
      <dgm:prSet presAssocID="{4D894F9C-1F2B-4266-929A-9B2D52034E4D}" presName="spaceRect" presStyleCnt="0"/>
      <dgm:spPr/>
    </dgm:pt>
    <dgm:pt modelId="{29AD70C0-B654-4E97-B2BE-BEABDDF6ECA2}" type="pres">
      <dgm:prSet presAssocID="{4D894F9C-1F2B-4266-929A-9B2D52034E4D}" presName="parTx" presStyleLbl="revTx" presStyleIdx="1" presStyleCnt="2">
        <dgm:presLayoutVars>
          <dgm:chMax val="0"/>
          <dgm:chPref val="0"/>
        </dgm:presLayoutVars>
      </dgm:prSet>
      <dgm:spPr/>
    </dgm:pt>
  </dgm:ptLst>
  <dgm:cxnLst>
    <dgm:cxn modelId="{168B0C2E-8E62-4EA0-9E04-AAE3D2903621}" type="presOf" srcId="{2327A97B-A0E9-4072-80CF-EA4469EDFE7A}" destId="{C1B7F797-5529-4958-BC2E-A75E06B90B86}" srcOrd="0" destOrd="0" presId="urn:microsoft.com/office/officeart/2018/2/layout/IconVerticalSolidList"/>
    <dgm:cxn modelId="{174244C7-65D3-4ABF-BCDC-E4446B9FF22D}" type="presOf" srcId="{4D894F9C-1F2B-4266-929A-9B2D52034E4D}" destId="{29AD70C0-B654-4E97-B2BE-BEABDDF6ECA2}" srcOrd="0" destOrd="0" presId="urn:microsoft.com/office/officeart/2018/2/layout/IconVerticalSolidList"/>
    <dgm:cxn modelId="{F7303CC8-1C84-4BBA-ABF0-8434D343310A}" srcId="{2327A97B-A0E9-4072-80CF-EA4469EDFE7A}" destId="{87122E19-443F-4D1C-B972-3EFB138524B8}" srcOrd="0" destOrd="0" parTransId="{C5F836F2-47B7-4CA0-AFD4-F64BE83D0978}" sibTransId="{160F230A-4342-4A83-87E5-F1D67A125A16}"/>
    <dgm:cxn modelId="{AA1582DD-4F4C-46DE-9FF0-3204459F8D58}" srcId="{2327A97B-A0E9-4072-80CF-EA4469EDFE7A}" destId="{4D894F9C-1F2B-4266-929A-9B2D52034E4D}" srcOrd="1" destOrd="0" parTransId="{63933C7A-3793-4A85-BBD5-067E88A53EEE}" sibTransId="{758FBB59-6763-4AFF-A91C-57EF16AD7C35}"/>
    <dgm:cxn modelId="{15D233E0-8EF3-4AD0-BBF0-73938648F26E}" type="presOf" srcId="{87122E19-443F-4D1C-B972-3EFB138524B8}" destId="{4A7619B2-4590-42AF-B2DE-62A376E622FE}" srcOrd="0" destOrd="0" presId="urn:microsoft.com/office/officeart/2018/2/layout/IconVerticalSolidList"/>
    <dgm:cxn modelId="{27F2191D-82B9-46B9-9038-91BF283BE706}" type="presParOf" srcId="{C1B7F797-5529-4958-BC2E-A75E06B90B86}" destId="{761E531D-4763-41D9-A896-3247F5601C38}" srcOrd="0" destOrd="0" presId="urn:microsoft.com/office/officeart/2018/2/layout/IconVerticalSolidList"/>
    <dgm:cxn modelId="{CD5879B2-6E86-47BB-873A-94E0EECDB031}" type="presParOf" srcId="{761E531D-4763-41D9-A896-3247F5601C38}" destId="{96DF621D-9712-4525-9680-D760B7A6240F}" srcOrd="0" destOrd="0" presId="urn:microsoft.com/office/officeart/2018/2/layout/IconVerticalSolidList"/>
    <dgm:cxn modelId="{33C1F0A7-EB14-46A7-8CFB-76C0A0806350}" type="presParOf" srcId="{761E531D-4763-41D9-A896-3247F5601C38}" destId="{8FB122E4-57BA-4DD0-96B6-CB6FA6ECF0B6}" srcOrd="1" destOrd="0" presId="urn:microsoft.com/office/officeart/2018/2/layout/IconVerticalSolidList"/>
    <dgm:cxn modelId="{4010A3C8-07DA-4F09-A58B-51D30549EAAB}" type="presParOf" srcId="{761E531D-4763-41D9-A896-3247F5601C38}" destId="{AF9C1EC5-A0BF-44C2-AA3D-ED744B9D9F94}" srcOrd="2" destOrd="0" presId="urn:microsoft.com/office/officeart/2018/2/layout/IconVerticalSolidList"/>
    <dgm:cxn modelId="{F77E835F-23C3-4F76-B8DC-BA0AD050274B}" type="presParOf" srcId="{761E531D-4763-41D9-A896-3247F5601C38}" destId="{4A7619B2-4590-42AF-B2DE-62A376E622FE}" srcOrd="3" destOrd="0" presId="urn:microsoft.com/office/officeart/2018/2/layout/IconVerticalSolidList"/>
    <dgm:cxn modelId="{D21B52C4-DBB5-4173-A74F-6A3D19C807CF}" type="presParOf" srcId="{C1B7F797-5529-4958-BC2E-A75E06B90B86}" destId="{98AB8B69-B526-41C2-A644-CBC49E4ECBBE}" srcOrd="1" destOrd="0" presId="urn:microsoft.com/office/officeart/2018/2/layout/IconVerticalSolidList"/>
    <dgm:cxn modelId="{D4983683-4498-4A9D-9466-74AF70A9490C}" type="presParOf" srcId="{C1B7F797-5529-4958-BC2E-A75E06B90B86}" destId="{199B12AF-6B83-4713-8EBF-99D26BC1DDE3}" srcOrd="2" destOrd="0" presId="urn:microsoft.com/office/officeart/2018/2/layout/IconVerticalSolidList"/>
    <dgm:cxn modelId="{A7BDD6BF-B9BD-4BEB-9BB4-1F7EDA47A2D2}" type="presParOf" srcId="{199B12AF-6B83-4713-8EBF-99D26BC1DDE3}" destId="{449F32BE-431F-41A8-A697-D7A159989B81}" srcOrd="0" destOrd="0" presId="urn:microsoft.com/office/officeart/2018/2/layout/IconVerticalSolidList"/>
    <dgm:cxn modelId="{8CBDC8C2-950B-4940-9166-504B50D51AF2}" type="presParOf" srcId="{199B12AF-6B83-4713-8EBF-99D26BC1DDE3}" destId="{A4721665-470D-460B-976D-F5456BE18269}" srcOrd="1" destOrd="0" presId="urn:microsoft.com/office/officeart/2018/2/layout/IconVerticalSolidList"/>
    <dgm:cxn modelId="{3A5158AE-490C-477B-897E-078256D387F0}" type="presParOf" srcId="{199B12AF-6B83-4713-8EBF-99D26BC1DDE3}" destId="{7B7EA1F2-3324-475C-B232-EF679A6BA465}" srcOrd="2" destOrd="0" presId="urn:microsoft.com/office/officeart/2018/2/layout/IconVerticalSolidList"/>
    <dgm:cxn modelId="{DB4E92F6-1643-4EBD-B26B-CB4AA9D4D643}" type="presParOf" srcId="{199B12AF-6B83-4713-8EBF-99D26BC1DDE3}" destId="{29AD70C0-B654-4E97-B2BE-BEABDDF6EC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363432-C1E7-A848-BB7C-35E7DF1F3A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8788CB-8FE3-224A-90EB-17C8C57C27C8}">
      <dgm:prSet/>
      <dgm:spPr>
        <a:solidFill>
          <a:schemeClr val="bg1"/>
        </a:solidFill>
      </dgm:spPr>
      <dgm:t>
        <a:bodyPr/>
        <a:lstStyle/>
        <a:p>
          <a:r>
            <a:rPr lang="en-US" dirty="0">
              <a:solidFill>
                <a:schemeClr val="tx1"/>
              </a:solidFill>
            </a:rPr>
            <a:t>eAqoonsi is Somalia's innovative approach to digital identity, providing a secure and convenient mobile ID as one of three essential credentials offered by the National Identification and Registration Authority of Somalia (NIRA). </a:t>
          </a:r>
          <a:endParaRPr lang="en-SO" dirty="0">
            <a:solidFill>
              <a:schemeClr val="tx1"/>
            </a:solidFill>
          </a:endParaRPr>
        </a:p>
      </dgm:t>
    </dgm:pt>
    <dgm:pt modelId="{EA58AAA0-F27F-EF4E-B990-6D6A2B5FB15C}" type="parTrans" cxnId="{56C62836-EBAA-EF48-9469-7389C2672F1E}">
      <dgm:prSet/>
      <dgm:spPr/>
      <dgm:t>
        <a:bodyPr/>
        <a:lstStyle/>
        <a:p>
          <a:endParaRPr lang="en-US">
            <a:solidFill>
              <a:schemeClr val="tx1"/>
            </a:solidFill>
          </a:endParaRPr>
        </a:p>
      </dgm:t>
    </dgm:pt>
    <dgm:pt modelId="{1E003535-B5C3-E74D-888B-994EC208A8E8}" type="sibTrans" cxnId="{56C62836-EBAA-EF48-9469-7389C2672F1E}">
      <dgm:prSet/>
      <dgm:spPr/>
      <dgm:t>
        <a:bodyPr/>
        <a:lstStyle/>
        <a:p>
          <a:endParaRPr lang="en-US">
            <a:solidFill>
              <a:schemeClr val="tx1"/>
            </a:solidFill>
          </a:endParaRPr>
        </a:p>
      </dgm:t>
    </dgm:pt>
    <dgm:pt modelId="{8685EA8B-5B0E-604D-8729-5B007EA9058F}">
      <dgm:prSet/>
      <dgm:spPr>
        <a:solidFill>
          <a:schemeClr val="bg1"/>
        </a:solidFill>
      </dgm:spPr>
      <dgm:t>
        <a:bodyPr/>
        <a:lstStyle/>
        <a:p>
          <a:r>
            <a:rPr lang="en-US" dirty="0">
              <a:solidFill>
                <a:schemeClr val="tx1"/>
              </a:solidFill>
            </a:rPr>
            <a:t>This mobile ID facilitates a modern, digital way for citizens to prove their identity, enhancing access to services and personal verification with ease. </a:t>
          </a:r>
          <a:endParaRPr lang="en-SO" dirty="0">
            <a:solidFill>
              <a:schemeClr val="tx1"/>
            </a:solidFill>
          </a:endParaRPr>
        </a:p>
      </dgm:t>
    </dgm:pt>
    <dgm:pt modelId="{96566E17-A9AB-174F-AC10-D023116C068D}" type="parTrans" cxnId="{7CF00358-CF06-524C-86BF-6256E35269D8}">
      <dgm:prSet/>
      <dgm:spPr/>
      <dgm:t>
        <a:bodyPr/>
        <a:lstStyle/>
        <a:p>
          <a:endParaRPr lang="en-US">
            <a:solidFill>
              <a:schemeClr val="tx1"/>
            </a:solidFill>
          </a:endParaRPr>
        </a:p>
      </dgm:t>
    </dgm:pt>
    <dgm:pt modelId="{1CDAAB83-C7D4-6F45-943A-5752E1AB5761}" type="sibTrans" cxnId="{7CF00358-CF06-524C-86BF-6256E35269D8}">
      <dgm:prSet/>
      <dgm:spPr/>
      <dgm:t>
        <a:bodyPr/>
        <a:lstStyle/>
        <a:p>
          <a:endParaRPr lang="en-US">
            <a:solidFill>
              <a:schemeClr val="tx1"/>
            </a:solidFill>
          </a:endParaRPr>
        </a:p>
      </dgm:t>
    </dgm:pt>
    <dgm:pt modelId="{68397C33-2161-4642-A6CC-E165275A5D7A}">
      <dgm:prSet/>
      <dgm:spPr>
        <a:solidFill>
          <a:schemeClr val="bg1"/>
        </a:solidFill>
      </dgm:spPr>
      <dgm:t>
        <a:bodyPr/>
        <a:lstStyle/>
        <a:p>
          <a:r>
            <a:rPr lang="en-US" dirty="0">
              <a:solidFill>
                <a:schemeClr val="tx1"/>
              </a:solidFill>
            </a:rPr>
            <a:t>eAqoonsi stands as a testament to Somalia's commitment to advancing its foundational ID infrastructure, offering a forward-thinking alternative to traditional identification methods.</a:t>
          </a:r>
          <a:endParaRPr lang="en-SO" dirty="0">
            <a:solidFill>
              <a:schemeClr val="tx1"/>
            </a:solidFill>
          </a:endParaRPr>
        </a:p>
      </dgm:t>
    </dgm:pt>
    <dgm:pt modelId="{9C9F6DB2-8349-9D42-A445-04A0C07B3DDD}" type="parTrans" cxnId="{1F2A2BA5-AA9E-2947-80F7-5375087B5BE8}">
      <dgm:prSet/>
      <dgm:spPr/>
      <dgm:t>
        <a:bodyPr/>
        <a:lstStyle/>
        <a:p>
          <a:endParaRPr lang="en-US">
            <a:solidFill>
              <a:schemeClr val="tx1"/>
            </a:solidFill>
          </a:endParaRPr>
        </a:p>
      </dgm:t>
    </dgm:pt>
    <dgm:pt modelId="{AEEE81CD-D660-0A4D-BB10-A8C4B25588BE}" type="sibTrans" cxnId="{1F2A2BA5-AA9E-2947-80F7-5375087B5BE8}">
      <dgm:prSet/>
      <dgm:spPr/>
      <dgm:t>
        <a:bodyPr/>
        <a:lstStyle/>
        <a:p>
          <a:endParaRPr lang="en-US">
            <a:solidFill>
              <a:schemeClr val="tx1"/>
            </a:solidFill>
          </a:endParaRPr>
        </a:p>
      </dgm:t>
    </dgm:pt>
    <dgm:pt modelId="{3BA91849-924D-0F4C-B76B-9A8EEA78F553}" type="pres">
      <dgm:prSet presAssocID="{53363432-C1E7-A848-BB7C-35E7DF1F3AAA}" presName="linear" presStyleCnt="0">
        <dgm:presLayoutVars>
          <dgm:animLvl val="lvl"/>
          <dgm:resizeHandles val="exact"/>
        </dgm:presLayoutVars>
      </dgm:prSet>
      <dgm:spPr/>
    </dgm:pt>
    <dgm:pt modelId="{452D0730-8DE4-3F48-8317-F66F34362F84}" type="pres">
      <dgm:prSet presAssocID="{C88788CB-8FE3-224A-90EB-17C8C57C27C8}" presName="parentText" presStyleLbl="node1" presStyleIdx="0" presStyleCnt="3">
        <dgm:presLayoutVars>
          <dgm:chMax val="0"/>
          <dgm:bulletEnabled val="1"/>
        </dgm:presLayoutVars>
      </dgm:prSet>
      <dgm:spPr/>
    </dgm:pt>
    <dgm:pt modelId="{F22272B8-7056-EC45-94B2-EF930432AAEA}" type="pres">
      <dgm:prSet presAssocID="{1E003535-B5C3-E74D-888B-994EC208A8E8}" presName="spacer" presStyleCnt="0"/>
      <dgm:spPr/>
    </dgm:pt>
    <dgm:pt modelId="{17459377-1995-454E-924E-9C175584DF3D}" type="pres">
      <dgm:prSet presAssocID="{8685EA8B-5B0E-604D-8729-5B007EA9058F}" presName="parentText" presStyleLbl="node1" presStyleIdx="1" presStyleCnt="3" custLinFactY="14759" custLinFactNeighborX="-5032" custLinFactNeighborY="100000">
        <dgm:presLayoutVars>
          <dgm:chMax val="0"/>
          <dgm:bulletEnabled val="1"/>
        </dgm:presLayoutVars>
      </dgm:prSet>
      <dgm:spPr/>
    </dgm:pt>
    <dgm:pt modelId="{D3D586CF-E1AC-4A4F-B15C-88E747409DC5}" type="pres">
      <dgm:prSet presAssocID="{1CDAAB83-C7D4-6F45-943A-5752E1AB5761}" presName="spacer" presStyleCnt="0"/>
      <dgm:spPr/>
    </dgm:pt>
    <dgm:pt modelId="{8B3DD7F4-80E0-FE4D-B410-A8864760FEA2}" type="pres">
      <dgm:prSet presAssocID="{68397C33-2161-4642-A6CC-E165275A5D7A}" presName="parentText" presStyleLbl="node1" presStyleIdx="2" presStyleCnt="3" custLinFactY="28441" custLinFactNeighborX="-11" custLinFactNeighborY="100000">
        <dgm:presLayoutVars>
          <dgm:chMax val="0"/>
          <dgm:bulletEnabled val="1"/>
        </dgm:presLayoutVars>
      </dgm:prSet>
      <dgm:spPr/>
    </dgm:pt>
  </dgm:ptLst>
  <dgm:cxnLst>
    <dgm:cxn modelId="{2466B223-9098-9845-9554-3705E522FC3A}" type="presOf" srcId="{C88788CB-8FE3-224A-90EB-17C8C57C27C8}" destId="{452D0730-8DE4-3F48-8317-F66F34362F84}" srcOrd="0" destOrd="0" presId="urn:microsoft.com/office/officeart/2005/8/layout/vList2"/>
    <dgm:cxn modelId="{56C62836-EBAA-EF48-9469-7389C2672F1E}" srcId="{53363432-C1E7-A848-BB7C-35E7DF1F3AAA}" destId="{C88788CB-8FE3-224A-90EB-17C8C57C27C8}" srcOrd="0" destOrd="0" parTransId="{EA58AAA0-F27F-EF4E-B990-6D6A2B5FB15C}" sibTransId="{1E003535-B5C3-E74D-888B-994EC208A8E8}"/>
    <dgm:cxn modelId="{7CF00358-CF06-524C-86BF-6256E35269D8}" srcId="{53363432-C1E7-A848-BB7C-35E7DF1F3AAA}" destId="{8685EA8B-5B0E-604D-8729-5B007EA9058F}" srcOrd="1" destOrd="0" parTransId="{96566E17-A9AB-174F-AC10-D023116C068D}" sibTransId="{1CDAAB83-C7D4-6F45-943A-5752E1AB5761}"/>
    <dgm:cxn modelId="{8F782476-FBAF-4046-8BBB-780631E96EC0}" type="presOf" srcId="{68397C33-2161-4642-A6CC-E165275A5D7A}" destId="{8B3DD7F4-80E0-FE4D-B410-A8864760FEA2}" srcOrd="0" destOrd="0" presId="urn:microsoft.com/office/officeart/2005/8/layout/vList2"/>
    <dgm:cxn modelId="{1F2A2BA5-AA9E-2947-80F7-5375087B5BE8}" srcId="{53363432-C1E7-A848-BB7C-35E7DF1F3AAA}" destId="{68397C33-2161-4642-A6CC-E165275A5D7A}" srcOrd="2" destOrd="0" parTransId="{9C9F6DB2-8349-9D42-A445-04A0C07B3DDD}" sibTransId="{AEEE81CD-D660-0A4D-BB10-A8C4B25588BE}"/>
    <dgm:cxn modelId="{3FF3D4B2-300D-2C45-8B26-08F706DCF470}" type="presOf" srcId="{8685EA8B-5B0E-604D-8729-5B007EA9058F}" destId="{17459377-1995-454E-924E-9C175584DF3D}" srcOrd="0" destOrd="0" presId="urn:microsoft.com/office/officeart/2005/8/layout/vList2"/>
    <dgm:cxn modelId="{AE1B4EDC-A629-2548-8664-EDF065E6CC14}" type="presOf" srcId="{53363432-C1E7-A848-BB7C-35E7DF1F3AAA}" destId="{3BA91849-924D-0F4C-B76B-9A8EEA78F553}" srcOrd="0" destOrd="0" presId="urn:microsoft.com/office/officeart/2005/8/layout/vList2"/>
    <dgm:cxn modelId="{998E5B73-293F-7848-BFC5-C5A34C50862B}" type="presParOf" srcId="{3BA91849-924D-0F4C-B76B-9A8EEA78F553}" destId="{452D0730-8DE4-3F48-8317-F66F34362F84}" srcOrd="0" destOrd="0" presId="urn:microsoft.com/office/officeart/2005/8/layout/vList2"/>
    <dgm:cxn modelId="{A6AF32A7-3FDE-5847-8186-EFDAA7CCC0BD}" type="presParOf" srcId="{3BA91849-924D-0F4C-B76B-9A8EEA78F553}" destId="{F22272B8-7056-EC45-94B2-EF930432AAEA}" srcOrd="1" destOrd="0" presId="urn:microsoft.com/office/officeart/2005/8/layout/vList2"/>
    <dgm:cxn modelId="{813B8084-D597-FF4C-A8DC-7739CBB241F9}" type="presParOf" srcId="{3BA91849-924D-0F4C-B76B-9A8EEA78F553}" destId="{17459377-1995-454E-924E-9C175584DF3D}" srcOrd="2" destOrd="0" presId="urn:microsoft.com/office/officeart/2005/8/layout/vList2"/>
    <dgm:cxn modelId="{1E966A78-5EF1-BD4E-ACB5-13763FD00CC0}" type="presParOf" srcId="{3BA91849-924D-0F4C-B76B-9A8EEA78F553}" destId="{D3D586CF-E1AC-4A4F-B15C-88E747409DC5}" srcOrd="3" destOrd="0" presId="urn:microsoft.com/office/officeart/2005/8/layout/vList2"/>
    <dgm:cxn modelId="{1248F050-C933-BB4B-9FD3-00081B09AA96}" type="presParOf" srcId="{3BA91849-924D-0F4C-B76B-9A8EEA78F553}" destId="{8B3DD7F4-80E0-FE4D-B410-A8864760FEA2}" srcOrd="4"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196510-EA93-4E43-BC74-170EF9ABD811}"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49BEFDE9-F24C-4FA5-91AF-16C02BF594E3}">
      <dgm:prSet/>
      <dgm:spPr/>
      <dgm:t>
        <a:bodyPr/>
        <a:lstStyle/>
        <a:p>
          <a:r>
            <a:rPr lang="en-US" b="1"/>
            <a:t>Minimization of Data Collection</a:t>
          </a:r>
          <a:r>
            <a:rPr lang="en-US"/>
            <a:t> </a:t>
          </a:r>
        </a:p>
      </dgm:t>
    </dgm:pt>
    <dgm:pt modelId="{46D5E8E9-21D7-4B7F-AD54-FF1D43656C0A}" type="parTrans" cxnId="{6B1071A6-6A0B-4DDF-BA4F-EAD2C6385F01}">
      <dgm:prSet/>
      <dgm:spPr/>
      <dgm:t>
        <a:bodyPr/>
        <a:lstStyle/>
        <a:p>
          <a:endParaRPr lang="en-US"/>
        </a:p>
      </dgm:t>
    </dgm:pt>
    <dgm:pt modelId="{346AFC89-C641-45ED-92BE-CE3573CB36A7}" type="sibTrans" cxnId="{6B1071A6-6A0B-4DDF-BA4F-EAD2C6385F01}">
      <dgm:prSet/>
      <dgm:spPr/>
      <dgm:t>
        <a:bodyPr/>
        <a:lstStyle/>
        <a:p>
          <a:endParaRPr lang="en-US"/>
        </a:p>
      </dgm:t>
    </dgm:pt>
    <dgm:pt modelId="{1B5BFA6D-6967-46A5-9689-122BE93376E4}">
      <dgm:prSet/>
      <dgm:spPr/>
      <dgm:t>
        <a:bodyPr/>
        <a:lstStyle/>
        <a:p>
          <a:r>
            <a:rPr lang="en-US" b="1"/>
            <a:t>Purpose Limitation</a:t>
          </a:r>
          <a:r>
            <a:rPr lang="en-US"/>
            <a:t> </a:t>
          </a:r>
        </a:p>
      </dgm:t>
    </dgm:pt>
    <dgm:pt modelId="{A3F4367E-2146-4BC6-89C4-95E2AFF672B0}" type="parTrans" cxnId="{6C99C9D9-299C-4048-8D37-33FEB781FEA3}">
      <dgm:prSet/>
      <dgm:spPr/>
      <dgm:t>
        <a:bodyPr/>
        <a:lstStyle/>
        <a:p>
          <a:endParaRPr lang="en-US"/>
        </a:p>
      </dgm:t>
    </dgm:pt>
    <dgm:pt modelId="{463D41BF-D392-461A-B3FA-1F1730D8CCC6}" type="sibTrans" cxnId="{6C99C9D9-299C-4048-8D37-33FEB781FEA3}">
      <dgm:prSet/>
      <dgm:spPr/>
      <dgm:t>
        <a:bodyPr/>
        <a:lstStyle/>
        <a:p>
          <a:endParaRPr lang="en-US"/>
        </a:p>
      </dgm:t>
    </dgm:pt>
    <dgm:pt modelId="{A1F178F9-FB04-4D20-A90F-795158A9158D}">
      <dgm:prSet/>
      <dgm:spPr/>
      <dgm:t>
        <a:bodyPr/>
        <a:lstStyle/>
        <a:p>
          <a:r>
            <a:rPr lang="en-US" b="1"/>
            <a:t>Data Integrity and Confidentiality</a:t>
          </a:r>
          <a:r>
            <a:rPr lang="en-US"/>
            <a:t> </a:t>
          </a:r>
        </a:p>
      </dgm:t>
    </dgm:pt>
    <dgm:pt modelId="{F6F82AB5-E4A4-4DA4-A2FF-0337CC3952A8}" type="parTrans" cxnId="{7A5CAAC8-2308-4BF1-ADFC-B246C5590417}">
      <dgm:prSet/>
      <dgm:spPr/>
      <dgm:t>
        <a:bodyPr/>
        <a:lstStyle/>
        <a:p>
          <a:endParaRPr lang="en-US"/>
        </a:p>
      </dgm:t>
    </dgm:pt>
    <dgm:pt modelId="{F88933E4-06BF-4494-9AED-E83AD8FBA096}" type="sibTrans" cxnId="{7A5CAAC8-2308-4BF1-ADFC-B246C5590417}">
      <dgm:prSet/>
      <dgm:spPr/>
      <dgm:t>
        <a:bodyPr/>
        <a:lstStyle/>
        <a:p>
          <a:endParaRPr lang="en-US"/>
        </a:p>
      </dgm:t>
    </dgm:pt>
    <dgm:pt modelId="{BF2F09D3-214B-4EC3-A38F-77D0908D6EAF}">
      <dgm:prSet/>
      <dgm:spPr/>
      <dgm:t>
        <a:bodyPr/>
        <a:lstStyle/>
        <a:p>
          <a:r>
            <a:rPr lang="en-US" b="1"/>
            <a:t>User Control and Transparency</a:t>
          </a:r>
          <a:r>
            <a:rPr lang="en-US"/>
            <a:t> </a:t>
          </a:r>
        </a:p>
      </dgm:t>
    </dgm:pt>
    <dgm:pt modelId="{34F974F7-D0DD-4C92-BC34-486190626174}" type="parTrans" cxnId="{9D820A31-FA3A-420A-AE5C-86079AF37F02}">
      <dgm:prSet/>
      <dgm:spPr/>
      <dgm:t>
        <a:bodyPr/>
        <a:lstStyle/>
        <a:p>
          <a:endParaRPr lang="en-US"/>
        </a:p>
      </dgm:t>
    </dgm:pt>
    <dgm:pt modelId="{D06D8973-2CC6-4F95-8FB9-3FF3E936A9FF}" type="sibTrans" cxnId="{9D820A31-FA3A-420A-AE5C-86079AF37F02}">
      <dgm:prSet/>
      <dgm:spPr/>
      <dgm:t>
        <a:bodyPr/>
        <a:lstStyle/>
        <a:p>
          <a:endParaRPr lang="en-US"/>
        </a:p>
      </dgm:t>
    </dgm:pt>
    <dgm:pt modelId="{735196BB-E15E-4F56-AB4F-77D2CC7BD3F9}">
      <dgm:prSet/>
      <dgm:spPr/>
      <dgm:t>
        <a:bodyPr/>
        <a:lstStyle/>
        <a:p>
          <a:r>
            <a:rPr lang="en-US" b="1"/>
            <a:t>Security Measures</a:t>
          </a:r>
          <a:r>
            <a:rPr lang="en-US"/>
            <a:t> </a:t>
          </a:r>
        </a:p>
      </dgm:t>
    </dgm:pt>
    <dgm:pt modelId="{552E1FDD-94FE-475F-8495-BDC8E8BBB459}" type="parTrans" cxnId="{9875E3E5-10EA-424D-A010-46D21CF3CF5B}">
      <dgm:prSet/>
      <dgm:spPr/>
      <dgm:t>
        <a:bodyPr/>
        <a:lstStyle/>
        <a:p>
          <a:endParaRPr lang="en-US"/>
        </a:p>
      </dgm:t>
    </dgm:pt>
    <dgm:pt modelId="{D1003E68-BFE4-4518-B199-DB5934BB73B3}" type="sibTrans" cxnId="{9875E3E5-10EA-424D-A010-46D21CF3CF5B}">
      <dgm:prSet/>
      <dgm:spPr/>
      <dgm:t>
        <a:bodyPr/>
        <a:lstStyle/>
        <a:p>
          <a:endParaRPr lang="en-US"/>
        </a:p>
      </dgm:t>
    </dgm:pt>
    <dgm:pt modelId="{E69CDE93-347B-4E1C-8B98-795BC46C173F}">
      <dgm:prSet/>
      <dgm:spPr/>
      <dgm:t>
        <a:bodyPr/>
        <a:lstStyle/>
        <a:p>
          <a:r>
            <a:rPr lang="en-US" b="1"/>
            <a:t>Regular Audits and Impact Assessments</a:t>
          </a:r>
          <a:r>
            <a:rPr lang="en-US"/>
            <a:t> </a:t>
          </a:r>
        </a:p>
      </dgm:t>
    </dgm:pt>
    <dgm:pt modelId="{83B48518-225C-4E3F-93FE-8A02D1FE21E6}" type="parTrans" cxnId="{12CCC2D3-1F03-41E2-859E-9BA8A0159038}">
      <dgm:prSet/>
      <dgm:spPr/>
      <dgm:t>
        <a:bodyPr/>
        <a:lstStyle/>
        <a:p>
          <a:endParaRPr lang="en-US"/>
        </a:p>
      </dgm:t>
    </dgm:pt>
    <dgm:pt modelId="{B84D38B1-8571-4D88-8C86-909FBC820A4E}" type="sibTrans" cxnId="{12CCC2D3-1F03-41E2-859E-9BA8A0159038}">
      <dgm:prSet/>
      <dgm:spPr/>
      <dgm:t>
        <a:bodyPr/>
        <a:lstStyle/>
        <a:p>
          <a:endParaRPr lang="en-US"/>
        </a:p>
      </dgm:t>
    </dgm:pt>
    <dgm:pt modelId="{C7572C5F-E03D-4DD0-B366-A797A889B67B}">
      <dgm:prSet/>
      <dgm:spPr/>
      <dgm:t>
        <a:bodyPr/>
        <a:lstStyle/>
        <a:p>
          <a:r>
            <a:rPr lang="en-US" b="1"/>
            <a:t>User Education and Awareness</a:t>
          </a:r>
          <a:r>
            <a:rPr lang="en-US"/>
            <a:t> </a:t>
          </a:r>
        </a:p>
      </dgm:t>
    </dgm:pt>
    <dgm:pt modelId="{530C9973-F7FD-418B-8EA4-0FAE99B8D72D}" type="parTrans" cxnId="{6A79F302-2D95-48D6-B9D1-8A17773289AF}">
      <dgm:prSet/>
      <dgm:spPr/>
      <dgm:t>
        <a:bodyPr/>
        <a:lstStyle/>
        <a:p>
          <a:endParaRPr lang="en-US"/>
        </a:p>
      </dgm:t>
    </dgm:pt>
    <dgm:pt modelId="{904C365E-7565-4333-B46F-6FF42580E3DC}" type="sibTrans" cxnId="{6A79F302-2D95-48D6-B9D1-8A17773289AF}">
      <dgm:prSet/>
      <dgm:spPr/>
      <dgm:t>
        <a:bodyPr/>
        <a:lstStyle/>
        <a:p>
          <a:endParaRPr lang="en-US"/>
        </a:p>
      </dgm:t>
    </dgm:pt>
    <dgm:pt modelId="{5D41EFDC-0DF0-4A70-97CA-5B011B2378F7}">
      <dgm:prSet/>
      <dgm:spPr/>
      <dgm:t>
        <a:bodyPr/>
        <a:lstStyle/>
        <a:p>
          <a:r>
            <a:rPr lang="en-US" b="1"/>
            <a:t>Resilience Against Threats</a:t>
          </a:r>
          <a:r>
            <a:rPr lang="en-US"/>
            <a:t> </a:t>
          </a:r>
        </a:p>
      </dgm:t>
    </dgm:pt>
    <dgm:pt modelId="{C65A7D68-739B-4695-8FDE-CC53B5B8E399}" type="parTrans" cxnId="{46C47CF4-6F06-4B6F-8077-BE645CFD5B2F}">
      <dgm:prSet/>
      <dgm:spPr/>
      <dgm:t>
        <a:bodyPr/>
        <a:lstStyle/>
        <a:p>
          <a:endParaRPr lang="en-US"/>
        </a:p>
      </dgm:t>
    </dgm:pt>
    <dgm:pt modelId="{87CFF010-B489-4CCD-9DA6-18EC53E65A58}" type="sibTrans" cxnId="{46C47CF4-6F06-4B6F-8077-BE645CFD5B2F}">
      <dgm:prSet/>
      <dgm:spPr/>
      <dgm:t>
        <a:bodyPr/>
        <a:lstStyle/>
        <a:p>
          <a:endParaRPr lang="en-US"/>
        </a:p>
      </dgm:t>
    </dgm:pt>
    <dgm:pt modelId="{4D3DAADF-83FD-4E53-B7C7-156EFA189647}">
      <dgm:prSet/>
      <dgm:spPr/>
      <dgm:t>
        <a:bodyPr/>
        <a:lstStyle/>
        <a:p>
          <a:r>
            <a:rPr lang="en-US" b="1"/>
            <a:t>Legal Framework</a:t>
          </a:r>
          <a:r>
            <a:rPr lang="en-US"/>
            <a:t> </a:t>
          </a:r>
        </a:p>
      </dgm:t>
    </dgm:pt>
    <dgm:pt modelId="{AC54F1F0-DCE8-41A2-AAF1-F3C825C425F5}" type="parTrans" cxnId="{549095DB-33AB-4244-B658-54C16E6F8DC1}">
      <dgm:prSet/>
      <dgm:spPr/>
      <dgm:t>
        <a:bodyPr/>
        <a:lstStyle/>
        <a:p>
          <a:endParaRPr lang="en-US"/>
        </a:p>
      </dgm:t>
    </dgm:pt>
    <dgm:pt modelId="{EFB0C177-1175-43CF-A5C5-DE52A684B523}" type="sibTrans" cxnId="{549095DB-33AB-4244-B658-54C16E6F8DC1}">
      <dgm:prSet/>
      <dgm:spPr/>
      <dgm:t>
        <a:bodyPr/>
        <a:lstStyle/>
        <a:p>
          <a:endParaRPr lang="en-US"/>
        </a:p>
      </dgm:t>
    </dgm:pt>
    <dgm:pt modelId="{0F3E0D9A-32E1-411E-BE57-92056AF70D72}">
      <dgm:prSet/>
      <dgm:spPr/>
      <dgm:t>
        <a:bodyPr/>
        <a:lstStyle/>
        <a:p>
          <a:r>
            <a:rPr lang="en-US" b="1"/>
            <a:t>Data Classification</a:t>
          </a:r>
          <a:r>
            <a:rPr lang="en-US"/>
            <a:t> </a:t>
          </a:r>
        </a:p>
      </dgm:t>
    </dgm:pt>
    <dgm:pt modelId="{B106C47F-9E49-458F-882E-E690DB82B834}" type="parTrans" cxnId="{47652641-A677-4975-A36B-143C04AE41DA}">
      <dgm:prSet/>
      <dgm:spPr/>
      <dgm:t>
        <a:bodyPr/>
        <a:lstStyle/>
        <a:p>
          <a:endParaRPr lang="en-US"/>
        </a:p>
      </dgm:t>
    </dgm:pt>
    <dgm:pt modelId="{26DB577B-EA85-443F-8D6F-E9CB7BB2542F}" type="sibTrans" cxnId="{47652641-A677-4975-A36B-143C04AE41DA}">
      <dgm:prSet/>
      <dgm:spPr/>
      <dgm:t>
        <a:bodyPr/>
        <a:lstStyle/>
        <a:p>
          <a:endParaRPr lang="en-US"/>
        </a:p>
      </dgm:t>
    </dgm:pt>
    <dgm:pt modelId="{17A546BA-CB05-FD4D-8FC6-B9DE908522D9}" type="pres">
      <dgm:prSet presAssocID="{9A196510-EA93-4E43-BC74-170EF9ABD811}" presName="Name0" presStyleCnt="0">
        <dgm:presLayoutVars>
          <dgm:dir/>
          <dgm:resizeHandles val="exact"/>
        </dgm:presLayoutVars>
      </dgm:prSet>
      <dgm:spPr/>
    </dgm:pt>
    <dgm:pt modelId="{DE2E36FC-8BF7-9543-BBC1-7C0B6F4CFC86}" type="pres">
      <dgm:prSet presAssocID="{49BEFDE9-F24C-4FA5-91AF-16C02BF594E3}" presName="node" presStyleLbl="node1" presStyleIdx="0" presStyleCnt="10">
        <dgm:presLayoutVars>
          <dgm:bulletEnabled val="1"/>
        </dgm:presLayoutVars>
      </dgm:prSet>
      <dgm:spPr/>
    </dgm:pt>
    <dgm:pt modelId="{772E739C-1ECA-DC40-8DA0-90067DDB328B}" type="pres">
      <dgm:prSet presAssocID="{346AFC89-C641-45ED-92BE-CE3573CB36A7}" presName="sibTrans" presStyleLbl="sibTrans1D1" presStyleIdx="0" presStyleCnt="9"/>
      <dgm:spPr/>
    </dgm:pt>
    <dgm:pt modelId="{92C19621-94F0-FC41-A505-6B5ED22EB1F6}" type="pres">
      <dgm:prSet presAssocID="{346AFC89-C641-45ED-92BE-CE3573CB36A7}" presName="connectorText" presStyleLbl="sibTrans1D1" presStyleIdx="0" presStyleCnt="9"/>
      <dgm:spPr/>
    </dgm:pt>
    <dgm:pt modelId="{A3F675AA-F7D0-4B4A-9FFB-23528E110344}" type="pres">
      <dgm:prSet presAssocID="{1B5BFA6D-6967-46A5-9689-122BE93376E4}" presName="node" presStyleLbl="node1" presStyleIdx="1" presStyleCnt="10">
        <dgm:presLayoutVars>
          <dgm:bulletEnabled val="1"/>
        </dgm:presLayoutVars>
      </dgm:prSet>
      <dgm:spPr/>
    </dgm:pt>
    <dgm:pt modelId="{2E82C799-5541-544A-9991-C1AF89F250E9}" type="pres">
      <dgm:prSet presAssocID="{463D41BF-D392-461A-B3FA-1F1730D8CCC6}" presName="sibTrans" presStyleLbl="sibTrans1D1" presStyleIdx="1" presStyleCnt="9"/>
      <dgm:spPr/>
    </dgm:pt>
    <dgm:pt modelId="{8D018E00-CCC3-734D-A4DA-C34134287425}" type="pres">
      <dgm:prSet presAssocID="{463D41BF-D392-461A-B3FA-1F1730D8CCC6}" presName="connectorText" presStyleLbl="sibTrans1D1" presStyleIdx="1" presStyleCnt="9"/>
      <dgm:spPr/>
    </dgm:pt>
    <dgm:pt modelId="{F3684EB5-4828-5342-8D42-BBBE1297D730}" type="pres">
      <dgm:prSet presAssocID="{A1F178F9-FB04-4D20-A90F-795158A9158D}" presName="node" presStyleLbl="node1" presStyleIdx="2" presStyleCnt="10">
        <dgm:presLayoutVars>
          <dgm:bulletEnabled val="1"/>
        </dgm:presLayoutVars>
      </dgm:prSet>
      <dgm:spPr/>
    </dgm:pt>
    <dgm:pt modelId="{26678296-2999-B342-9480-C7316EA073C4}" type="pres">
      <dgm:prSet presAssocID="{F88933E4-06BF-4494-9AED-E83AD8FBA096}" presName="sibTrans" presStyleLbl="sibTrans1D1" presStyleIdx="2" presStyleCnt="9"/>
      <dgm:spPr/>
    </dgm:pt>
    <dgm:pt modelId="{36FB01B0-2FEC-8842-9622-7601D82437F9}" type="pres">
      <dgm:prSet presAssocID="{F88933E4-06BF-4494-9AED-E83AD8FBA096}" presName="connectorText" presStyleLbl="sibTrans1D1" presStyleIdx="2" presStyleCnt="9"/>
      <dgm:spPr/>
    </dgm:pt>
    <dgm:pt modelId="{5007122B-4867-E647-B9F9-43767F4A8715}" type="pres">
      <dgm:prSet presAssocID="{BF2F09D3-214B-4EC3-A38F-77D0908D6EAF}" presName="node" presStyleLbl="node1" presStyleIdx="3" presStyleCnt="10">
        <dgm:presLayoutVars>
          <dgm:bulletEnabled val="1"/>
        </dgm:presLayoutVars>
      </dgm:prSet>
      <dgm:spPr/>
    </dgm:pt>
    <dgm:pt modelId="{FB8D44AC-D2E1-B247-B34C-EF6A20C00C4F}" type="pres">
      <dgm:prSet presAssocID="{D06D8973-2CC6-4F95-8FB9-3FF3E936A9FF}" presName="sibTrans" presStyleLbl="sibTrans1D1" presStyleIdx="3" presStyleCnt="9"/>
      <dgm:spPr/>
    </dgm:pt>
    <dgm:pt modelId="{52FD7FC7-12F2-B74C-B196-5AABD36D5692}" type="pres">
      <dgm:prSet presAssocID="{D06D8973-2CC6-4F95-8FB9-3FF3E936A9FF}" presName="connectorText" presStyleLbl="sibTrans1D1" presStyleIdx="3" presStyleCnt="9"/>
      <dgm:spPr/>
    </dgm:pt>
    <dgm:pt modelId="{B0C08916-09D1-A34B-8911-79632761786B}" type="pres">
      <dgm:prSet presAssocID="{735196BB-E15E-4F56-AB4F-77D2CC7BD3F9}" presName="node" presStyleLbl="node1" presStyleIdx="4" presStyleCnt="10">
        <dgm:presLayoutVars>
          <dgm:bulletEnabled val="1"/>
        </dgm:presLayoutVars>
      </dgm:prSet>
      <dgm:spPr/>
    </dgm:pt>
    <dgm:pt modelId="{533E90BE-04B3-2D47-ABA7-F2D3811A6725}" type="pres">
      <dgm:prSet presAssocID="{D1003E68-BFE4-4518-B199-DB5934BB73B3}" presName="sibTrans" presStyleLbl="sibTrans1D1" presStyleIdx="4" presStyleCnt="9"/>
      <dgm:spPr/>
    </dgm:pt>
    <dgm:pt modelId="{516019AD-588F-6A48-A40A-D1271F139384}" type="pres">
      <dgm:prSet presAssocID="{D1003E68-BFE4-4518-B199-DB5934BB73B3}" presName="connectorText" presStyleLbl="sibTrans1D1" presStyleIdx="4" presStyleCnt="9"/>
      <dgm:spPr/>
    </dgm:pt>
    <dgm:pt modelId="{9A326C28-636D-6D48-BD4D-86FC3F453A1F}" type="pres">
      <dgm:prSet presAssocID="{E69CDE93-347B-4E1C-8B98-795BC46C173F}" presName="node" presStyleLbl="node1" presStyleIdx="5" presStyleCnt="10">
        <dgm:presLayoutVars>
          <dgm:bulletEnabled val="1"/>
        </dgm:presLayoutVars>
      </dgm:prSet>
      <dgm:spPr/>
    </dgm:pt>
    <dgm:pt modelId="{66BFF7BD-027F-9247-A7CA-4FB680937523}" type="pres">
      <dgm:prSet presAssocID="{B84D38B1-8571-4D88-8C86-909FBC820A4E}" presName="sibTrans" presStyleLbl="sibTrans1D1" presStyleIdx="5" presStyleCnt="9"/>
      <dgm:spPr/>
    </dgm:pt>
    <dgm:pt modelId="{74F0EFC6-15EA-2048-AA77-1E6DF0CE31F7}" type="pres">
      <dgm:prSet presAssocID="{B84D38B1-8571-4D88-8C86-909FBC820A4E}" presName="connectorText" presStyleLbl="sibTrans1D1" presStyleIdx="5" presStyleCnt="9"/>
      <dgm:spPr/>
    </dgm:pt>
    <dgm:pt modelId="{04E27F55-0A5B-964F-A6AA-715B3422E341}" type="pres">
      <dgm:prSet presAssocID="{C7572C5F-E03D-4DD0-B366-A797A889B67B}" presName="node" presStyleLbl="node1" presStyleIdx="6" presStyleCnt="10">
        <dgm:presLayoutVars>
          <dgm:bulletEnabled val="1"/>
        </dgm:presLayoutVars>
      </dgm:prSet>
      <dgm:spPr/>
    </dgm:pt>
    <dgm:pt modelId="{1BCB4BBB-6B1B-E84A-B9CD-0D37EEA4377D}" type="pres">
      <dgm:prSet presAssocID="{904C365E-7565-4333-B46F-6FF42580E3DC}" presName="sibTrans" presStyleLbl="sibTrans1D1" presStyleIdx="6" presStyleCnt="9"/>
      <dgm:spPr/>
    </dgm:pt>
    <dgm:pt modelId="{5DCCCFFE-2526-8E4B-B85B-2D19F9F35123}" type="pres">
      <dgm:prSet presAssocID="{904C365E-7565-4333-B46F-6FF42580E3DC}" presName="connectorText" presStyleLbl="sibTrans1D1" presStyleIdx="6" presStyleCnt="9"/>
      <dgm:spPr/>
    </dgm:pt>
    <dgm:pt modelId="{9BCBB031-02A4-AE4C-A4A6-1F24337B6A25}" type="pres">
      <dgm:prSet presAssocID="{5D41EFDC-0DF0-4A70-97CA-5B011B2378F7}" presName="node" presStyleLbl="node1" presStyleIdx="7" presStyleCnt="10">
        <dgm:presLayoutVars>
          <dgm:bulletEnabled val="1"/>
        </dgm:presLayoutVars>
      </dgm:prSet>
      <dgm:spPr/>
    </dgm:pt>
    <dgm:pt modelId="{A14BD0C4-0BC9-0040-A029-0435D9A3B167}" type="pres">
      <dgm:prSet presAssocID="{87CFF010-B489-4CCD-9DA6-18EC53E65A58}" presName="sibTrans" presStyleLbl="sibTrans1D1" presStyleIdx="7" presStyleCnt="9"/>
      <dgm:spPr/>
    </dgm:pt>
    <dgm:pt modelId="{5194856B-35F0-A54E-9036-99E760C67A20}" type="pres">
      <dgm:prSet presAssocID="{87CFF010-B489-4CCD-9DA6-18EC53E65A58}" presName="connectorText" presStyleLbl="sibTrans1D1" presStyleIdx="7" presStyleCnt="9"/>
      <dgm:spPr/>
    </dgm:pt>
    <dgm:pt modelId="{21673F73-91A7-9945-BC3A-E5F34DD9639A}" type="pres">
      <dgm:prSet presAssocID="{4D3DAADF-83FD-4E53-B7C7-156EFA189647}" presName="node" presStyleLbl="node1" presStyleIdx="8" presStyleCnt="10">
        <dgm:presLayoutVars>
          <dgm:bulletEnabled val="1"/>
        </dgm:presLayoutVars>
      </dgm:prSet>
      <dgm:spPr/>
    </dgm:pt>
    <dgm:pt modelId="{849563BD-80F2-A74D-B347-4670ED33B52A}" type="pres">
      <dgm:prSet presAssocID="{EFB0C177-1175-43CF-A5C5-DE52A684B523}" presName="sibTrans" presStyleLbl="sibTrans1D1" presStyleIdx="8" presStyleCnt="9"/>
      <dgm:spPr/>
    </dgm:pt>
    <dgm:pt modelId="{F4B99CDD-F040-3F49-9022-AF1A4D92645D}" type="pres">
      <dgm:prSet presAssocID="{EFB0C177-1175-43CF-A5C5-DE52A684B523}" presName="connectorText" presStyleLbl="sibTrans1D1" presStyleIdx="8" presStyleCnt="9"/>
      <dgm:spPr/>
    </dgm:pt>
    <dgm:pt modelId="{B2C6858B-05F0-BB48-9E71-A356D74086CF}" type="pres">
      <dgm:prSet presAssocID="{0F3E0D9A-32E1-411E-BE57-92056AF70D72}" presName="node" presStyleLbl="node1" presStyleIdx="9" presStyleCnt="10">
        <dgm:presLayoutVars>
          <dgm:bulletEnabled val="1"/>
        </dgm:presLayoutVars>
      </dgm:prSet>
      <dgm:spPr/>
    </dgm:pt>
  </dgm:ptLst>
  <dgm:cxnLst>
    <dgm:cxn modelId="{6A79F302-2D95-48D6-B9D1-8A17773289AF}" srcId="{9A196510-EA93-4E43-BC74-170EF9ABD811}" destId="{C7572C5F-E03D-4DD0-B366-A797A889B67B}" srcOrd="6" destOrd="0" parTransId="{530C9973-F7FD-418B-8EA4-0FAE99B8D72D}" sibTransId="{904C365E-7565-4333-B46F-6FF42580E3DC}"/>
    <dgm:cxn modelId="{3388B70B-44A4-AB4E-B8DC-31ED705460B4}" type="presOf" srcId="{D1003E68-BFE4-4518-B199-DB5934BB73B3}" destId="{516019AD-588F-6A48-A40A-D1271F139384}" srcOrd="1" destOrd="0" presId="urn:microsoft.com/office/officeart/2016/7/layout/RepeatingBendingProcessNew"/>
    <dgm:cxn modelId="{8A6CAB1A-DF92-364F-9376-AF7C5EAD56C4}" type="presOf" srcId="{A1F178F9-FB04-4D20-A90F-795158A9158D}" destId="{F3684EB5-4828-5342-8D42-BBBE1297D730}" srcOrd="0" destOrd="0" presId="urn:microsoft.com/office/officeart/2016/7/layout/RepeatingBendingProcessNew"/>
    <dgm:cxn modelId="{9D820A31-FA3A-420A-AE5C-86079AF37F02}" srcId="{9A196510-EA93-4E43-BC74-170EF9ABD811}" destId="{BF2F09D3-214B-4EC3-A38F-77D0908D6EAF}" srcOrd="3" destOrd="0" parTransId="{34F974F7-D0DD-4C92-BC34-486190626174}" sibTransId="{D06D8973-2CC6-4F95-8FB9-3FF3E936A9FF}"/>
    <dgm:cxn modelId="{03CD0933-D269-9C43-861E-DDF9CDAD51F5}" type="presOf" srcId="{904C365E-7565-4333-B46F-6FF42580E3DC}" destId="{1BCB4BBB-6B1B-E84A-B9CD-0D37EEA4377D}" srcOrd="0" destOrd="0" presId="urn:microsoft.com/office/officeart/2016/7/layout/RepeatingBendingProcessNew"/>
    <dgm:cxn modelId="{D4FE6E39-7DDD-CF41-988D-DCCB33E596D3}" type="presOf" srcId="{EFB0C177-1175-43CF-A5C5-DE52A684B523}" destId="{F4B99CDD-F040-3F49-9022-AF1A4D92645D}" srcOrd="1" destOrd="0" presId="urn:microsoft.com/office/officeart/2016/7/layout/RepeatingBendingProcessNew"/>
    <dgm:cxn modelId="{99AA463E-8C72-0D40-A884-322DF9D634C4}" type="presOf" srcId="{0F3E0D9A-32E1-411E-BE57-92056AF70D72}" destId="{B2C6858B-05F0-BB48-9E71-A356D74086CF}" srcOrd="0" destOrd="0" presId="urn:microsoft.com/office/officeart/2016/7/layout/RepeatingBendingProcessNew"/>
    <dgm:cxn modelId="{47652641-A677-4975-A36B-143C04AE41DA}" srcId="{9A196510-EA93-4E43-BC74-170EF9ABD811}" destId="{0F3E0D9A-32E1-411E-BE57-92056AF70D72}" srcOrd="9" destOrd="0" parTransId="{B106C47F-9E49-458F-882E-E690DB82B834}" sibTransId="{26DB577B-EA85-443F-8D6F-E9CB7BB2542F}"/>
    <dgm:cxn modelId="{22D8C541-7ECB-6444-A896-1BA4C75E97D8}" type="presOf" srcId="{D1003E68-BFE4-4518-B199-DB5934BB73B3}" destId="{533E90BE-04B3-2D47-ABA7-F2D3811A6725}" srcOrd="0" destOrd="0" presId="urn:microsoft.com/office/officeart/2016/7/layout/RepeatingBendingProcessNew"/>
    <dgm:cxn modelId="{7C6FC345-F03D-7A41-837B-8F58C800FE87}" type="presOf" srcId="{4D3DAADF-83FD-4E53-B7C7-156EFA189647}" destId="{21673F73-91A7-9945-BC3A-E5F34DD9639A}" srcOrd="0" destOrd="0" presId="urn:microsoft.com/office/officeart/2016/7/layout/RepeatingBendingProcessNew"/>
    <dgm:cxn modelId="{9705A446-B655-784C-85F9-B043110262AD}" type="presOf" srcId="{904C365E-7565-4333-B46F-6FF42580E3DC}" destId="{5DCCCFFE-2526-8E4B-B85B-2D19F9F35123}" srcOrd="1" destOrd="0" presId="urn:microsoft.com/office/officeart/2016/7/layout/RepeatingBendingProcessNew"/>
    <dgm:cxn modelId="{843F9A57-ABDE-C94A-961F-8D181E786263}" type="presOf" srcId="{5D41EFDC-0DF0-4A70-97CA-5B011B2378F7}" destId="{9BCBB031-02A4-AE4C-A4A6-1F24337B6A25}" srcOrd="0" destOrd="0" presId="urn:microsoft.com/office/officeart/2016/7/layout/RepeatingBendingProcessNew"/>
    <dgm:cxn modelId="{0A8A9870-42B2-AD44-BB74-6ED771ED860C}" type="presOf" srcId="{F88933E4-06BF-4494-9AED-E83AD8FBA096}" destId="{26678296-2999-B342-9480-C7316EA073C4}" srcOrd="0" destOrd="0" presId="urn:microsoft.com/office/officeart/2016/7/layout/RepeatingBendingProcessNew"/>
    <dgm:cxn modelId="{EACDCE7A-970E-3542-84E2-2594BE7B04EA}" type="presOf" srcId="{346AFC89-C641-45ED-92BE-CE3573CB36A7}" destId="{92C19621-94F0-FC41-A505-6B5ED22EB1F6}" srcOrd="1" destOrd="0" presId="urn:microsoft.com/office/officeart/2016/7/layout/RepeatingBendingProcessNew"/>
    <dgm:cxn modelId="{9C268A86-9A58-AF42-8AD9-637E96204C09}" type="presOf" srcId="{463D41BF-D392-461A-B3FA-1F1730D8CCC6}" destId="{8D018E00-CCC3-734D-A4DA-C34134287425}" srcOrd="1" destOrd="0" presId="urn:microsoft.com/office/officeart/2016/7/layout/RepeatingBendingProcessNew"/>
    <dgm:cxn modelId="{74464790-9618-F84E-951E-0D7197D5D7D8}" type="presOf" srcId="{D06D8973-2CC6-4F95-8FB9-3FF3E936A9FF}" destId="{52FD7FC7-12F2-B74C-B196-5AABD36D5692}" srcOrd="1" destOrd="0" presId="urn:microsoft.com/office/officeart/2016/7/layout/RepeatingBendingProcessNew"/>
    <dgm:cxn modelId="{DE111594-ED7F-3F4E-9DB1-11DD1C00D9DF}" type="presOf" srcId="{1B5BFA6D-6967-46A5-9689-122BE93376E4}" destId="{A3F675AA-F7D0-4B4A-9FFB-23528E110344}" srcOrd="0" destOrd="0" presId="urn:microsoft.com/office/officeart/2016/7/layout/RepeatingBendingProcessNew"/>
    <dgm:cxn modelId="{D7B85294-1554-F240-A9FE-B4E95D962975}" type="presOf" srcId="{87CFF010-B489-4CCD-9DA6-18EC53E65A58}" destId="{5194856B-35F0-A54E-9036-99E760C67A20}" srcOrd="1" destOrd="0" presId="urn:microsoft.com/office/officeart/2016/7/layout/RepeatingBendingProcessNew"/>
    <dgm:cxn modelId="{0D5EC09E-C8D3-8044-8D3B-F203E9BC6824}" type="presOf" srcId="{346AFC89-C641-45ED-92BE-CE3573CB36A7}" destId="{772E739C-1ECA-DC40-8DA0-90067DDB328B}" srcOrd="0" destOrd="0" presId="urn:microsoft.com/office/officeart/2016/7/layout/RepeatingBendingProcessNew"/>
    <dgm:cxn modelId="{6B1071A6-6A0B-4DDF-BA4F-EAD2C6385F01}" srcId="{9A196510-EA93-4E43-BC74-170EF9ABD811}" destId="{49BEFDE9-F24C-4FA5-91AF-16C02BF594E3}" srcOrd="0" destOrd="0" parTransId="{46D5E8E9-21D7-4B7F-AD54-FF1D43656C0A}" sibTransId="{346AFC89-C641-45ED-92BE-CE3573CB36A7}"/>
    <dgm:cxn modelId="{92BBE5B0-3574-ED42-9CF3-504E209FF09B}" type="presOf" srcId="{BF2F09D3-214B-4EC3-A38F-77D0908D6EAF}" destId="{5007122B-4867-E647-B9F9-43767F4A8715}" srcOrd="0" destOrd="0" presId="urn:microsoft.com/office/officeart/2016/7/layout/RepeatingBendingProcessNew"/>
    <dgm:cxn modelId="{E5E737B6-FF33-A842-B555-17580A79E116}" type="presOf" srcId="{735196BB-E15E-4F56-AB4F-77D2CC7BD3F9}" destId="{B0C08916-09D1-A34B-8911-79632761786B}" srcOrd="0" destOrd="0" presId="urn:microsoft.com/office/officeart/2016/7/layout/RepeatingBendingProcessNew"/>
    <dgm:cxn modelId="{DB5663B7-B489-C240-844B-09E345FD31ED}" type="presOf" srcId="{E69CDE93-347B-4E1C-8B98-795BC46C173F}" destId="{9A326C28-636D-6D48-BD4D-86FC3F453A1F}" srcOrd="0" destOrd="0" presId="urn:microsoft.com/office/officeart/2016/7/layout/RepeatingBendingProcessNew"/>
    <dgm:cxn modelId="{7A5CAAC8-2308-4BF1-ADFC-B246C5590417}" srcId="{9A196510-EA93-4E43-BC74-170EF9ABD811}" destId="{A1F178F9-FB04-4D20-A90F-795158A9158D}" srcOrd="2" destOrd="0" parTransId="{F6F82AB5-E4A4-4DA4-A2FF-0337CC3952A8}" sibTransId="{F88933E4-06BF-4494-9AED-E83AD8FBA096}"/>
    <dgm:cxn modelId="{026540CE-2AF0-304D-92EC-F5CABF95C28D}" type="presOf" srcId="{C7572C5F-E03D-4DD0-B366-A797A889B67B}" destId="{04E27F55-0A5B-964F-A6AA-715B3422E341}" srcOrd="0" destOrd="0" presId="urn:microsoft.com/office/officeart/2016/7/layout/RepeatingBendingProcessNew"/>
    <dgm:cxn modelId="{EDBCE3D0-6189-5541-8F45-059F2B5B614E}" type="presOf" srcId="{EFB0C177-1175-43CF-A5C5-DE52A684B523}" destId="{849563BD-80F2-A74D-B347-4670ED33B52A}" srcOrd="0" destOrd="0" presId="urn:microsoft.com/office/officeart/2016/7/layout/RepeatingBendingProcessNew"/>
    <dgm:cxn modelId="{12CCC2D3-1F03-41E2-859E-9BA8A0159038}" srcId="{9A196510-EA93-4E43-BC74-170EF9ABD811}" destId="{E69CDE93-347B-4E1C-8B98-795BC46C173F}" srcOrd="5" destOrd="0" parTransId="{83B48518-225C-4E3F-93FE-8A02D1FE21E6}" sibTransId="{B84D38B1-8571-4D88-8C86-909FBC820A4E}"/>
    <dgm:cxn modelId="{7EC2B8D4-FA93-6745-9B83-B824D7ED7AC3}" type="presOf" srcId="{D06D8973-2CC6-4F95-8FB9-3FF3E936A9FF}" destId="{FB8D44AC-D2E1-B247-B34C-EF6A20C00C4F}" srcOrd="0" destOrd="0" presId="urn:microsoft.com/office/officeart/2016/7/layout/RepeatingBendingProcessNew"/>
    <dgm:cxn modelId="{6C99C9D9-299C-4048-8D37-33FEB781FEA3}" srcId="{9A196510-EA93-4E43-BC74-170EF9ABD811}" destId="{1B5BFA6D-6967-46A5-9689-122BE93376E4}" srcOrd="1" destOrd="0" parTransId="{A3F4367E-2146-4BC6-89C4-95E2AFF672B0}" sibTransId="{463D41BF-D392-461A-B3FA-1F1730D8CCC6}"/>
    <dgm:cxn modelId="{230EA4DA-C45F-2447-AC15-B529A812EDF4}" type="presOf" srcId="{B84D38B1-8571-4D88-8C86-909FBC820A4E}" destId="{66BFF7BD-027F-9247-A7CA-4FB680937523}" srcOrd="0" destOrd="0" presId="urn:microsoft.com/office/officeart/2016/7/layout/RepeatingBendingProcessNew"/>
    <dgm:cxn modelId="{549095DB-33AB-4244-B658-54C16E6F8DC1}" srcId="{9A196510-EA93-4E43-BC74-170EF9ABD811}" destId="{4D3DAADF-83FD-4E53-B7C7-156EFA189647}" srcOrd="8" destOrd="0" parTransId="{AC54F1F0-DCE8-41A2-AAF1-F3C825C425F5}" sibTransId="{EFB0C177-1175-43CF-A5C5-DE52A684B523}"/>
    <dgm:cxn modelId="{9875E3E5-10EA-424D-A010-46D21CF3CF5B}" srcId="{9A196510-EA93-4E43-BC74-170EF9ABD811}" destId="{735196BB-E15E-4F56-AB4F-77D2CC7BD3F9}" srcOrd="4" destOrd="0" parTransId="{552E1FDD-94FE-475F-8495-BDC8E8BBB459}" sibTransId="{D1003E68-BFE4-4518-B199-DB5934BB73B3}"/>
    <dgm:cxn modelId="{567395E9-C9B8-F54A-A965-B1C726E756B2}" type="presOf" srcId="{9A196510-EA93-4E43-BC74-170EF9ABD811}" destId="{17A546BA-CB05-FD4D-8FC6-B9DE908522D9}" srcOrd="0" destOrd="0" presId="urn:microsoft.com/office/officeart/2016/7/layout/RepeatingBendingProcessNew"/>
    <dgm:cxn modelId="{CD16B0F0-51F2-9F4A-93AE-FA2C864E7837}" type="presOf" srcId="{F88933E4-06BF-4494-9AED-E83AD8FBA096}" destId="{36FB01B0-2FEC-8842-9622-7601D82437F9}" srcOrd="1" destOrd="0" presId="urn:microsoft.com/office/officeart/2016/7/layout/RepeatingBendingProcessNew"/>
    <dgm:cxn modelId="{F045E7F0-79B7-254E-BBAD-0431AA749A0A}" type="presOf" srcId="{49BEFDE9-F24C-4FA5-91AF-16C02BF594E3}" destId="{DE2E36FC-8BF7-9543-BBC1-7C0B6F4CFC86}" srcOrd="0" destOrd="0" presId="urn:microsoft.com/office/officeart/2016/7/layout/RepeatingBendingProcessNew"/>
    <dgm:cxn modelId="{46C47CF4-6F06-4B6F-8077-BE645CFD5B2F}" srcId="{9A196510-EA93-4E43-BC74-170EF9ABD811}" destId="{5D41EFDC-0DF0-4A70-97CA-5B011B2378F7}" srcOrd="7" destOrd="0" parTransId="{C65A7D68-739B-4695-8FDE-CC53B5B8E399}" sibTransId="{87CFF010-B489-4CCD-9DA6-18EC53E65A58}"/>
    <dgm:cxn modelId="{7B0673FB-5546-B84F-A64D-837006BFE516}" type="presOf" srcId="{463D41BF-D392-461A-B3FA-1F1730D8CCC6}" destId="{2E82C799-5541-544A-9991-C1AF89F250E9}" srcOrd="0" destOrd="0" presId="urn:microsoft.com/office/officeart/2016/7/layout/RepeatingBendingProcessNew"/>
    <dgm:cxn modelId="{F2C8F6FD-6B85-A843-B417-6CDA4A05EC89}" type="presOf" srcId="{87CFF010-B489-4CCD-9DA6-18EC53E65A58}" destId="{A14BD0C4-0BC9-0040-A029-0435D9A3B167}" srcOrd="0" destOrd="0" presId="urn:microsoft.com/office/officeart/2016/7/layout/RepeatingBendingProcessNew"/>
    <dgm:cxn modelId="{C85CBCFE-6E89-214E-82CD-3CB8DC68E952}" type="presOf" srcId="{B84D38B1-8571-4D88-8C86-909FBC820A4E}" destId="{74F0EFC6-15EA-2048-AA77-1E6DF0CE31F7}" srcOrd="1" destOrd="0" presId="urn:microsoft.com/office/officeart/2016/7/layout/RepeatingBendingProcessNew"/>
    <dgm:cxn modelId="{4CACAA3D-35CC-3B4A-A734-657BA517A6B0}" type="presParOf" srcId="{17A546BA-CB05-FD4D-8FC6-B9DE908522D9}" destId="{DE2E36FC-8BF7-9543-BBC1-7C0B6F4CFC86}" srcOrd="0" destOrd="0" presId="urn:microsoft.com/office/officeart/2016/7/layout/RepeatingBendingProcessNew"/>
    <dgm:cxn modelId="{F1CFC0F8-71C6-1440-825D-CE7549BA46C2}" type="presParOf" srcId="{17A546BA-CB05-FD4D-8FC6-B9DE908522D9}" destId="{772E739C-1ECA-DC40-8DA0-90067DDB328B}" srcOrd="1" destOrd="0" presId="urn:microsoft.com/office/officeart/2016/7/layout/RepeatingBendingProcessNew"/>
    <dgm:cxn modelId="{F248B876-86E8-7241-A531-685938ED0640}" type="presParOf" srcId="{772E739C-1ECA-DC40-8DA0-90067DDB328B}" destId="{92C19621-94F0-FC41-A505-6B5ED22EB1F6}" srcOrd="0" destOrd="0" presId="urn:microsoft.com/office/officeart/2016/7/layout/RepeatingBendingProcessNew"/>
    <dgm:cxn modelId="{F8DC3B1F-E4A0-6A4B-A7A4-36FDE2E0F435}" type="presParOf" srcId="{17A546BA-CB05-FD4D-8FC6-B9DE908522D9}" destId="{A3F675AA-F7D0-4B4A-9FFB-23528E110344}" srcOrd="2" destOrd="0" presId="urn:microsoft.com/office/officeart/2016/7/layout/RepeatingBendingProcessNew"/>
    <dgm:cxn modelId="{B380D66D-88FF-DE4D-BF97-B2CAF272FE5F}" type="presParOf" srcId="{17A546BA-CB05-FD4D-8FC6-B9DE908522D9}" destId="{2E82C799-5541-544A-9991-C1AF89F250E9}" srcOrd="3" destOrd="0" presId="urn:microsoft.com/office/officeart/2016/7/layout/RepeatingBendingProcessNew"/>
    <dgm:cxn modelId="{E0678968-6AC3-8F49-8A8E-0C6BB7F09F43}" type="presParOf" srcId="{2E82C799-5541-544A-9991-C1AF89F250E9}" destId="{8D018E00-CCC3-734D-A4DA-C34134287425}" srcOrd="0" destOrd="0" presId="urn:microsoft.com/office/officeart/2016/7/layout/RepeatingBendingProcessNew"/>
    <dgm:cxn modelId="{BF6DB1BE-02ED-3243-A44A-195E282EAAE5}" type="presParOf" srcId="{17A546BA-CB05-FD4D-8FC6-B9DE908522D9}" destId="{F3684EB5-4828-5342-8D42-BBBE1297D730}" srcOrd="4" destOrd="0" presId="urn:microsoft.com/office/officeart/2016/7/layout/RepeatingBendingProcessNew"/>
    <dgm:cxn modelId="{E740569B-21AD-424C-8821-8A5C5C1889E9}" type="presParOf" srcId="{17A546BA-CB05-FD4D-8FC6-B9DE908522D9}" destId="{26678296-2999-B342-9480-C7316EA073C4}" srcOrd="5" destOrd="0" presId="urn:microsoft.com/office/officeart/2016/7/layout/RepeatingBendingProcessNew"/>
    <dgm:cxn modelId="{00622591-AAA6-CD46-B455-AA4C570F4ECF}" type="presParOf" srcId="{26678296-2999-B342-9480-C7316EA073C4}" destId="{36FB01B0-2FEC-8842-9622-7601D82437F9}" srcOrd="0" destOrd="0" presId="urn:microsoft.com/office/officeart/2016/7/layout/RepeatingBendingProcessNew"/>
    <dgm:cxn modelId="{02BFB2D7-5DF4-974E-9EE5-E32FB93241AA}" type="presParOf" srcId="{17A546BA-CB05-FD4D-8FC6-B9DE908522D9}" destId="{5007122B-4867-E647-B9F9-43767F4A8715}" srcOrd="6" destOrd="0" presId="urn:microsoft.com/office/officeart/2016/7/layout/RepeatingBendingProcessNew"/>
    <dgm:cxn modelId="{15AEC181-C898-644F-894B-E2F4D18219F7}" type="presParOf" srcId="{17A546BA-CB05-FD4D-8FC6-B9DE908522D9}" destId="{FB8D44AC-D2E1-B247-B34C-EF6A20C00C4F}" srcOrd="7" destOrd="0" presId="urn:microsoft.com/office/officeart/2016/7/layout/RepeatingBendingProcessNew"/>
    <dgm:cxn modelId="{B3EE4106-8FB2-C04D-8967-8DAB63D4F4B2}" type="presParOf" srcId="{FB8D44AC-D2E1-B247-B34C-EF6A20C00C4F}" destId="{52FD7FC7-12F2-B74C-B196-5AABD36D5692}" srcOrd="0" destOrd="0" presId="urn:microsoft.com/office/officeart/2016/7/layout/RepeatingBendingProcessNew"/>
    <dgm:cxn modelId="{81F5D30D-B13D-A045-A2BF-4F6EE85A517D}" type="presParOf" srcId="{17A546BA-CB05-FD4D-8FC6-B9DE908522D9}" destId="{B0C08916-09D1-A34B-8911-79632761786B}" srcOrd="8" destOrd="0" presId="urn:microsoft.com/office/officeart/2016/7/layout/RepeatingBendingProcessNew"/>
    <dgm:cxn modelId="{2DB6CA3F-9670-6E46-8960-0E8B54992FD8}" type="presParOf" srcId="{17A546BA-CB05-FD4D-8FC6-B9DE908522D9}" destId="{533E90BE-04B3-2D47-ABA7-F2D3811A6725}" srcOrd="9" destOrd="0" presId="urn:microsoft.com/office/officeart/2016/7/layout/RepeatingBendingProcessNew"/>
    <dgm:cxn modelId="{9D2E830C-F3CD-1C4B-911B-E06784AD2CE8}" type="presParOf" srcId="{533E90BE-04B3-2D47-ABA7-F2D3811A6725}" destId="{516019AD-588F-6A48-A40A-D1271F139384}" srcOrd="0" destOrd="0" presId="urn:microsoft.com/office/officeart/2016/7/layout/RepeatingBendingProcessNew"/>
    <dgm:cxn modelId="{9119C4D0-DA17-6445-ADA3-77283EB55DF8}" type="presParOf" srcId="{17A546BA-CB05-FD4D-8FC6-B9DE908522D9}" destId="{9A326C28-636D-6D48-BD4D-86FC3F453A1F}" srcOrd="10" destOrd="0" presId="urn:microsoft.com/office/officeart/2016/7/layout/RepeatingBendingProcessNew"/>
    <dgm:cxn modelId="{610B3A53-BE4B-3A4B-894A-33ABDAF2CDD8}" type="presParOf" srcId="{17A546BA-CB05-FD4D-8FC6-B9DE908522D9}" destId="{66BFF7BD-027F-9247-A7CA-4FB680937523}" srcOrd="11" destOrd="0" presId="urn:microsoft.com/office/officeart/2016/7/layout/RepeatingBendingProcessNew"/>
    <dgm:cxn modelId="{E6530528-3A82-7D47-B858-406D85528CBB}" type="presParOf" srcId="{66BFF7BD-027F-9247-A7CA-4FB680937523}" destId="{74F0EFC6-15EA-2048-AA77-1E6DF0CE31F7}" srcOrd="0" destOrd="0" presId="urn:microsoft.com/office/officeart/2016/7/layout/RepeatingBendingProcessNew"/>
    <dgm:cxn modelId="{704E3516-E80A-204D-AF2B-FBA98B4A035B}" type="presParOf" srcId="{17A546BA-CB05-FD4D-8FC6-B9DE908522D9}" destId="{04E27F55-0A5B-964F-A6AA-715B3422E341}" srcOrd="12" destOrd="0" presId="urn:microsoft.com/office/officeart/2016/7/layout/RepeatingBendingProcessNew"/>
    <dgm:cxn modelId="{796A70AE-8A46-8546-997B-3029259C4761}" type="presParOf" srcId="{17A546BA-CB05-FD4D-8FC6-B9DE908522D9}" destId="{1BCB4BBB-6B1B-E84A-B9CD-0D37EEA4377D}" srcOrd="13" destOrd="0" presId="urn:microsoft.com/office/officeart/2016/7/layout/RepeatingBendingProcessNew"/>
    <dgm:cxn modelId="{F6F9BEF9-F949-9C49-A182-1E3B9BA03F78}" type="presParOf" srcId="{1BCB4BBB-6B1B-E84A-B9CD-0D37EEA4377D}" destId="{5DCCCFFE-2526-8E4B-B85B-2D19F9F35123}" srcOrd="0" destOrd="0" presId="urn:microsoft.com/office/officeart/2016/7/layout/RepeatingBendingProcessNew"/>
    <dgm:cxn modelId="{6FF4B76B-6E99-2047-BB8A-85DD2ABCF3B0}" type="presParOf" srcId="{17A546BA-CB05-FD4D-8FC6-B9DE908522D9}" destId="{9BCBB031-02A4-AE4C-A4A6-1F24337B6A25}" srcOrd="14" destOrd="0" presId="urn:microsoft.com/office/officeart/2016/7/layout/RepeatingBendingProcessNew"/>
    <dgm:cxn modelId="{C95EF605-0085-2942-8475-21468A80507F}" type="presParOf" srcId="{17A546BA-CB05-FD4D-8FC6-B9DE908522D9}" destId="{A14BD0C4-0BC9-0040-A029-0435D9A3B167}" srcOrd="15" destOrd="0" presId="urn:microsoft.com/office/officeart/2016/7/layout/RepeatingBendingProcessNew"/>
    <dgm:cxn modelId="{5151CD29-9E1B-3741-871C-F14F1A0E3211}" type="presParOf" srcId="{A14BD0C4-0BC9-0040-A029-0435D9A3B167}" destId="{5194856B-35F0-A54E-9036-99E760C67A20}" srcOrd="0" destOrd="0" presId="urn:microsoft.com/office/officeart/2016/7/layout/RepeatingBendingProcessNew"/>
    <dgm:cxn modelId="{51E59644-24DA-144D-8AD9-87C44645EEEF}" type="presParOf" srcId="{17A546BA-CB05-FD4D-8FC6-B9DE908522D9}" destId="{21673F73-91A7-9945-BC3A-E5F34DD9639A}" srcOrd="16" destOrd="0" presId="urn:microsoft.com/office/officeart/2016/7/layout/RepeatingBendingProcessNew"/>
    <dgm:cxn modelId="{48EB30FC-A852-904D-84CF-2592E1B007BB}" type="presParOf" srcId="{17A546BA-CB05-FD4D-8FC6-B9DE908522D9}" destId="{849563BD-80F2-A74D-B347-4670ED33B52A}" srcOrd="17" destOrd="0" presId="urn:microsoft.com/office/officeart/2016/7/layout/RepeatingBendingProcessNew"/>
    <dgm:cxn modelId="{89B99DF2-2D63-8046-9FA9-8712F9E45389}" type="presParOf" srcId="{849563BD-80F2-A74D-B347-4670ED33B52A}" destId="{F4B99CDD-F040-3F49-9022-AF1A4D92645D}" srcOrd="0" destOrd="0" presId="urn:microsoft.com/office/officeart/2016/7/layout/RepeatingBendingProcessNew"/>
    <dgm:cxn modelId="{92912895-8E14-0F49-9F53-CB778F7C73BB}" type="presParOf" srcId="{17A546BA-CB05-FD4D-8FC6-B9DE908522D9}" destId="{B2C6858B-05F0-BB48-9E71-A356D74086CF}"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39AA3-7A93-4492-8273-95A6F4CB7335}">
      <dsp:nvSpPr>
        <dsp:cNvPr id="0" name=""/>
        <dsp:cNvSpPr/>
      </dsp:nvSpPr>
      <dsp:spPr>
        <a:xfrm>
          <a:off x="1147453" y="1633680"/>
          <a:ext cx="973657" cy="97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3AC7F-E325-4720-AECE-3FF1B56C13A6}">
      <dsp:nvSpPr>
        <dsp:cNvPr id="0" name=""/>
        <dsp:cNvSpPr/>
      </dsp:nvSpPr>
      <dsp:spPr>
        <a:xfrm>
          <a:off x="552440" y="2923999"/>
          <a:ext cx="21636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Compute</a:t>
          </a:r>
        </a:p>
      </dsp:txBody>
      <dsp:txXfrm>
        <a:off x="552440" y="2923999"/>
        <a:ext cx="2163683" cy="720000"/>
      </dsp:txXfrm>
    </dsp:sp>
    <dsp:sp modelId="{4D1844DA-2FDE-494C-8F02-E2A2724126E3}">
      <dsp:nvSpPr>
        <dsp:cNvPr id="0" name=""/>
        <dsp:cNvSpPr/>
      </dsp:nvSpPr>
      <dsp:spPr>
        <a:xfrm>
          <a:off x="3689782" y="1633680"/>
          <a:ext cx="973657" cy="97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15644-255C-4DE4-8041-6497E3EEED1F}">
      <dsp:nvSpPr>
        <dsp:cNvPr id="0" name=""/>
        <dsp:cNvSpPr/>
      </dsp:nvSpPr>
      <dsp:spPr>
        <a:xfrm>
          <a:off x="3094769" y="2923999"/>
          <a:ext cx="21636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Storage</a:t>
          </a:r>
        </a:p>
      </dsp:txBody>
      <dsp:txXfrm>
        <a:off x="3094769" y="2923999"/>
        <a:ext cx="2163683" cy="720000"/>
      </dsp:txXfrm>
    </dsp:sp>
    <dsp:sp modelId="{324B88C8-63E9-4E62-B421-4F7413CA07FE}">
      <dsp:nvSpPr>
        <dsp:cNvPr id="0" name=""/>
        <dsp:cNvSpPr/>
      </dsp:nvSpPr>
      <dsp:spPr>
        <a:xfrm>
          <a:off x="6232110" y="1633680"/>
          <a:ext cx="973657" cy="97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8B39C-A684-44BC-B351-E6579ABA702E}">
      <dsp:nvSpPr>
        <dsp:cNvPr id="0" name=""/>
        <dsp:cNvSpPr/>
      </dsp:nvSpPr>
      <dsp:spPr>
        <a:xfrm>
          <a:off x="5637097" y="2923999"/>
          <a:ext cx="21636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Network	</a:t>
          </a:r>
        </a:p>
      </dsp:txBody>
      <dsp:txXfrm>
        <a:off x="5637097" y="2923999"/>
        <a:ext cx="2163683" cy="720000"/>
      </dsp:txXfrm>
    </dsp:sp>
    <dsp:sp modelId="{C5C3D7B4-B467-4363-83D4-70F3C0C6DCD6}">
      <dsp:nvSpPr>
        <dsp:cNvPr id="0" name=""/>
        <dsp:cNvSpPr/>
      </dsp:nvSpPr>
      <dsp:spPr>
        <a:xfrm>
          <a:off x="8774439" y="1633680"/>
          <a:ext cx="973657" cy="97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33623-30EE-4E9C-B46E-47D847AFDC9F}">
      <dsp:nvSpPr>
        <dsp:cNvPr id="0" name=""/>
        <dsp:cNvSpPr/>
      </dsp:nvSpPr>
      <dsp:spPr>
        <a:xfrm>
          <a:off x="8179426" y="2923999"/>
          <a:ext cx="21636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bg1"/>
              </a:solidFill>
            </a:rPr>
            <a:t>Virtualization	</a:t>
          </a:r>
        </a:p>
      </dsp:txBody>
      <dsp:txXfrm>
        <a:off x="8179426" y="2923999"/>
        <a:ext cx="2163683" cy="720000"/>
      </dsp:txXfrm>
    </dsp:sp>
    <dsp:sp modelId="{072E88DE-CCFA-4BDF-A006-A17B5A1EC393}">
      <dsp:nvSpPr>
        <dsp:cNvPr id="0" name=""/>
        <dsp:cNvSpPr/>
      </dsp:nvSpPr>
      <dsp:spPr>
        <a:xfrm>
          <a:off x="11316767" y="1633680"/>
          <a:ext cx="973657" cy="9736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82C5D-C0FD-4523-AD05-F591DDC618D3}">
      <dsp:nvSpPr>
        <dsp:cNvPr id="0" name=""/>
        <dsp:cNvSpPr/>
      </dsp:nvSpPr>
      <dsp:spPr>
        <a:xfrm>
          <a:off x="10721754" y="2923999"/>
          <a:ext cx="21636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bg1"/>
              </a:solidFill>
            </a:rPr>
            <a:t>Applications</a:t>
          </a:r>
        </a:p>
      </dsp:txBody>
      <dsp:txXfrm>
        <a:off x="10721754" y="2923999"/>
        <a:ext cx="216368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D7879-7343-E645-879E-97060B0BFE6E}">
      <dsp:nvSpPr>
        <dsp:cNvPr id="0" name=""/>
        <dsp:cNvSpPr/>
      </dsp:nvSpPr>
      <dsp:spPr>
        <a:xfrm rot="16200000">
          <a:off x="-1119374" y="1122212"/>
          <a:ext cx="5029199" cy="2784775"/>
        </a:xfrm>
        <a:prstGeom prst="flowChartManualOperation">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9290" bIns="0" numCol="1" spcCol="1270" anchor="ctr" anchorCtr="0">
          <a:noAutofit/>
        </a:bodyPr>
        <a:lstStyle/>
        <a:p>
          <a:pPr marL="0" lvl="0" indent="0" algn="ctr" defTabSz="1111250">
            <a:lnSpc>
              <a:spcPct val="90000"/>
            </a:lnSpc>
            <a:spcBef>
              <a:spcPct val="0"/>
            </a:spcBef>
            <a:spcAft>
              <a:spcPct val="35000"/>
            </a:spcAft>
            <a:buNone/>
          </a:pPr>
          <a:r>
            <a:rPr lang="en-US" sz="2500" kern="1200"/>
            <a:t>Facilitates data capturing of individuals in a distributed environment using encrypted SQL-Lite database</a:t>
          </a:r>
          <a:endParaRPr lang="en-US" sz="2500" kern="1200" dirty="0"/>
        </a:p>
      </dsp:txBody>
      <dsp:txXfrm rot="5400000">
        <a:off x="2838" y="1005840"/>
        <a:ext cx="2784775" cy="3017519"/>
      </dsp:txXfrm>
    </dsp:sp>
    <dsp:sp modelId="{1A1F76B2-0DE2-914D-927D-3713FFC11F83}">
      <dsp:nvSpPr>
        <dsp:cNvPr id="0" name=""/>
        <dsp:cNvSpPr/>
      </dsp:nvSpPr>
      <dsp:spPr>
        <a:xfrm rot="16200000">
          <a:off x="1874259" y="1122212"/>
          <a:ext cx="5029199" cy="2784775"/>
        </a:xfrm>
        <a:prstGeom prst="flowChartManualOperation">
          <a:avLst/>
        </a:prstGeom>
        <a:gradFill rotWithShape="0">
          <a:gsLst>
            <a:gs pos="0">
              <a:schemeClr val="accent1">
                <a:shade val="50000"/>
                <a:hueOff val="-253606"/>
                <a:satOff val="-24773"/>
                <a:lumOff val="25251"/>
                <a:alphaOff val="0"/>
                <a:satMod val="103000"/>
                <a:lumMod val="102000"/>
                <a:tint val="94000"/>
              </a:schemeClr>
            </a:gs>
            <a:gs pos="50000">
              <a:schemeClr val="accent1">
                <a:shade val="50000"/>
                <a:hueOff val="-253606"/>
                <a:satOff val="-24773"/>
                <a:lumOff val="25251"/>
                <a:alphaOff val="0"/>
                <a:satMod val="110000"/>
                <a:lumMod val="100000"/>
                <a:shade val="100000"/>
              </a:schemeClr>
            </a:gs>
            <a:gs pos="100000">
              <a:schemeClr val="accent1">
                <a:shade val="50000"/>
                <a:hueOff val="-253606"/>
                <a:satOff val="-24773"/>
                <a:lumOff val="252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9290" bIns="0" numCol="1" spcCol="1270" anchor="ctr" anchorCtr="0">
          <a:noAutofit/>
        </a:bodyPr>
        <a:lstStyle/>
        <a:p>
          <a:pPr marL="0" lvl="0" indent="0" algn="ctr" defTabSz="1111250">
            <a:lnSpc>
              <a:spcPct val="90000"/>
            </a:lnSpc>
            <a:spcBef>
              <a:spcPct val="0"/>
            </a:spcBef>
            <a:spcAft>
              <a:spcPct val="35000"/>
            </a:spcAft>
            <a:buNone/>
            <a:tabLst/>
          </a:pPr>
          <a:r>
            <a:rPr lang="en-US" sz="2500" kern="1200" dirty="0"/>
            <a:t>Offline data capture allows for registrations even where network is not available</a:t>
          </a:r>
        </a:p>
      </dsp:txBody>
      <dsp:txXfrm rot="5400000">
        <a:off x="2996471" y="1005840"/>
        <a:ext cx="2784775" cy="3017519"/>
      </dsp:txXfrm>
    </dsp:sp>
    <dsp:sp modelId="{C955A929-6589-0F44-AC7A-A6D2873B375C}">
      <dsp:nvSpPr>
        <dsp:cNvPr id="0" name=""/>
        <dsp:cNvSpPr/>
      </dsp:nvSpPr>
      <dsp:spPr>
        <a:xfrm rot="16200000">
          <a:off x="4867894" y="1122212"/>
          <a:ext cx="5029199" cy="2784775"/>
        </a:xfrm>
        <a:prstGeom prst="flowChartManualOperation">
          <a:avLst/>
        </a:prstGeom>
        <a:gradFill rotWithShape="0">
          <a:gsLst>
            <a:gs pos="0">
              <a:schemeClr val="accent1">
                <a:shade val="50000"/>
                <a:hueOff val="-507212"/>
                <a:satOff val="-49546"/>
                <a:lumOff val="50503"/>
                <a:alphaOff val="0"/>
                <a:satMod val="103000"/>
                <a:lumMod val="102000"/>
                <a:tint val="94000"/>
              </a:schemeClr>
            </a:gs>
            <a:gs pos="50000">
              <a:schemeClr val="accent1">
                <a:shade val="50000"/>
                <a:hueOff val="-507212"/>
                <a:satOff val="-49546"/>
                <a:lumOff val="50503"/>
                <a:alphaOff val="0"/>
                <a:satMod val="110000"/>
                <a:lumMod val="100000"/>
                <a:shade val="100000"/>
              </a:schemeClr>
            </a:gs>
            <a:gs pos="100000">
              <a:schemeClr val="accent1">
                <a:shade val="50000"/>
                <a:hueOff val="-507212"/>
                <a:satOff val="-49546"/>
                <a:lumOff val="505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9290" bIns="0" numCol="1" spcCol="1270" anchor="ctr" anchorCtr="0">
          <a:noAutofit/>
        </a:bodyPr>
        <a:lstStyle/>
        <a:p>
          <a:pPr marL="0" lvl="0" indent="0" algn="ctr" defTabSz="1111250">
            <a:lnSpc>
              <a:spcPct val="90000"/>
            </a:lnSpc>
            <a:spcBef>
              <a:spcPct val="0"/>
            </a:spcBef>
            <a:spcAft>
              <a:spcPct val="35000"/>
            </a:spcAft>
            <a:buNone/>
          </a:pPr>
          <a:r>
            <a:rPr lang="en-US" sz="2500" kern="1200"/>
            <a:t>Data is synchronized with central postgres database once user machine is online</a:t>
          </a:r>
        </a:p>
      </dsp:txBody>
      <dsp:txXfrm rot="5400000">
        <a:off x="5990106" y="1005840"/>
        <a:ext cx="2784775" cy="3017519"/>
      </dsp:txXfrm>
    </dsp:sp>
    <dsp:sp modelId="{E93CBCFF-B16F-3243-8644-CCE98223152A}">
      <dsp:nvSpPr>
        <dsp:cNvPr id="0" name=""/>
        <dsp:cNvSpPr/>
      </dsp:nvSpPr>
      <dsp:spPr>
        <a:xfrm rot="16200000">
          <a:off x="7861528" y="1122212"/>
          <a:ext cx="5029199" cy="2784775"/>
        </a:xfrm>
        <a:prstGeom prst="flowChartManualOperation">
          <a:avLst/>
        </a:prstGeom>
        <a:gradFill rotWithShape="0">
          <a:gsLst>
            <a:gs pos="0">
              <a:schemeClr val="accent1">
                <a:shade val="50000"/>
                <a:hueOff val="-253606"/>
                <a:satOff val="-24773"/>
                <a:lumOff val="25251"/>
                <a:alphaOff val="0"/>
                <a:satMod val="103000"/>
                <a:lumMod val="102000"/>
                <a:tint val="94000"/>
              </a:schemeClr>
            </a:gs>
            <a:gs pos="50000">
              <a:schemeClr val="accent1">
                <a:shade val="50000"/>
                <a:hueOff val="-253606"/>
                <a:satOff val="-24773"/>
                <a:lumOff val="25251"/>
                <a:alphaOff val="0"/>
                <a:satMod val="110000"/>
                <a:lumMod val="100000"/>
                <a:shade val="100000"/>
              </a:schemeClr>
            </a:gs>
            <a:gs pos="100000">
              <a:schemeClr val="accent1">
                <a:shade val="50000"/>
                <a:hueOff val="-253606"/>
                <a:satOff val="-24773"/>
                <a:lumOff val="252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9290" bIns="0" numCol="1" spcCol="1270" anchor="ctr" anchorCtr="0">
          <a:noAutofit/>
        </a:bodyPr>
        <a:lstStyle/>
        <a:p>
          <a:pPr marL="0" lvl="0" indent="0" algn="ctr" defTabSz="1111250">
            <a:lnSpc>
              <a:spcPct val="90000"/>
            </a:lnSpc>
            <a:spcBef>
              <a:spcPct val="0"/>
            </a:spcBef>
            <a:spcAft>
              <a:spcPct val="35000"/>
            </a:spcAft>
            <a:buNone/>
          </a:pPr>
          <a:r>
            <a:rPr lang="en-US" sz="2500" kern="1200"/>
            <a:t>Incremental library synchronization ensures that updates at center are downloaded efficiently on registration machines</a:t>
          </a:r>
        </a:p>
      </dsp:txBody>
      <dsp:txXfrm rot="5400000">
        <a:off x="8983740" y="1005840"/>
        <a:ext cx="2784775" cy="3017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18F03-DDEE-5147-8F98-366875440EF5}">
      <dsp:nvSpPr>
        <dsp:cNvPr id="0" name=""/>
        <dsp:cNvSpPr/>
      </dsp:nvSpPr>
      <dsp:spPr>
        <a:xfrm rot="16200000">
          <a:off x="-50873" y="55091"/>
          <a:ext cx="4351338" cy="4241155"/>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2209" bIns="0" numCol="1" spcCol="1270" anchor="ctr" anchorCtr="0">
          <a:noAutofit/>
        </a:bodyPr>
        <a:lstStyle/>
        <a:p>
          <a:pPr marL="0" lvl="0" indent="0" algn="ctr" defTabSz="933450">
            <a:lnSpc>
              <a:spcPct val="100000"/>
            </a:lnSpc>
            <a:spcBef>
              <a:spcPct val="0"/>
            </a:spcBef>
            <a:spcAft>
              <a:spcPct val="35000"/>
            </a:spcAft>
            <a:buNone/>
          </a:pPr>
          <a:r>
            <a:rPr lang="en-US" sz="2100" kern="1200" dirty="0"/>
            <a:t>Messaging Queue enabled data transfer ensures asynchronous communication to increase system reliability, flexibility and scalability. The Producer/Consumer model ensures that records can be added to the queue without waiting for them to be consumed.  </a:t>
          </a:r>
        </a:p>
      </dsp:txBody>
      <dsp:txXfrm rot="5400000">
        <a:off x="4219" y="870267"/>
        <a:ext cx="4241155" cy="2610802"/>
      </dsp:txXfrm>
    </dsp:sp>
    <dsp:sp modelId="{BAE3FB19-EF49-DD49-9D02-E73461DBBC03}">
      <dsp:nvSpPr>
        <dsp:cNvPr id="0" name=""/>
        <dsp:cNvSpPr/>
      </dsp:nvSpPr>
      <dsp:spPr>
        <a:xfrm rot="16200000">
          <a:off x="3848041" y="715418"/>
          <a:ext cx="4351338" cy="2920501"/>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Use of two-way encryption ensures secure communication with the center</a:t>
          </a:r>
        </a:p>
      </dsp:txBody>
      <dsp:txXfrm rot="5400000">
        <a:off x="4563460" y="870267"/>
        <a:ext cx="2920501" cy="2610802"/>
      </dsp:txXfrm>
    </dsp:sp>
    <dsp:sp modelId="{625680AF-0440-6B4D-880F-AF5962C9A727}">
      <dsp:nvSpPr>
        <dsp:cNvPr id="0" name=""/>
        <dsp:cNvSpPr/>
      </dsp:nvSpPr>
      <dsp:spPr>
        <a:xfrm rot="16200000">
          <a:off x="6981046" y="821001"/>
          <a:ext cx="4351338" cy="270933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t>Microservices based architecture facilitates availability of services and separation of concerns   </a:t>
          </a:r>
          <a:endParaRPr lang="en-US" sz="2400" kern="1200" dirty="0"/>
        </a:p>
      </dsp:txBody>
      <dsp:txXfrm rot="5400000">
        <a:off x="7802048" y="870267"/>
        <a:ext cx="2709334" cy="261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EC8B3-862B-458F-8B84-06E509AC5BA1}">
      <dsp:nvSpPr>
        <dsp:cNvPr id="0" name=""/>
        <dsp:cNvSpPr/>
      </dsp:nvSpPr>
      <dsp:spPr>
        <a:xfrm>
          <a:off x="107599" y="715340"/>
          <a:ext cx="1529892" cy="15298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AD1FD-092D-422B-A449-915E4E14B363}">
      <dsp:nvSpPr>
        <dsp:cNvPr id="0" name=""/>
        <dsp:cNvSpPr/>
      </dsp:nvSpPr>
      <dsp:spPr>
        <a:xfrm>
          <a:off x="428877" y="1036617"/>
          <a:ext cx="887337" cy="887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0A461-4B2C-4FBC-9F5B-9E68D96E3598}">
      <dsp:nvSpPr>
        <dsp:cNvPr id="0" name=""/>
        <dsp:cNvSpPr/>
      </dsp:nvSpPr>
      <dsp:spPr>
        <a:xfrm>
          <a:off x="1965326" y="715340"/>
          <a:ext cx="3606175" cy="152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Backend data-processing is managed by asynchronous processes that run separately to carry out their own respective functions</a:t>
          </a:r>
        </a:p>
      </dsp:txBody>
      <dsp:txXfrm>
        <a:off x="1965326" y="715340"/>
        <a:ext cx="3606175" cy="1529892"/>
      </dsp:txXfrm>
    </dsp:sp>
    <dsp:sp modelId="{547FC8FB-F490-408E-A135-29BD568DA90C}">
      <dsp:nvSpPr>
        <dsp:cNvPr id="0" name=""/>
        <dsp:cNvSpPr/>
      </dsp:nvSpPr>
      <dsp:spPr>
        <a:xfrm>
          <a:off x="6199851" y="715340"/>
          <a:ext cx="1529892" cy="15298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05A5E-894A-4DFF-9E7E-9C5767D80B3B}">
      <dsp:nvSpPr>
        <dsp:cNvPr id="0" name=""/>
        <dsp:cNvSpPr/>
      </dsp:nvSpPr>
      <dsp:spPr>
        <a:xfrm>
          <a:off x="6521128" y="1036617"/>
          <a:ext cx="887337" cy="887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3B57A-0F0C-4ED1-B2CE-00698DA23A02}">
      <dsp:nvSpPr>
        <dsp:cNvPr id="0" name=""/>
        <dsp:cNvSpPr/>
      </dsp:nvSpPr>
      <dsp:spPr>
        <a:xfrm>
          <a:off x="8057578" y="715340"/>
          <a:ext cx="3606175" cy="152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bg1"/>
              </a:solidFill>
            </a:rPr>
            <a:t>Stage controller process manages routing of the application between processes depending on the stage of the application. This ensures central management of all threads from one place</a:t>
          </a:r>
        </a:p>
      </dsp:txBody>
      <dsp:txXfrm>
        <a:off x="8057578" y="715340"/>
        <a:ext cx="3606175" cy="1529892"/>
      </dsp:txXfrm>
    </dsp:sp>
    <dsp:sp modelId="{054EF8B8-E0A4-499F-896C-AFB1B0C1213E}">
      <dsp:nvSpPr>
        <dsp:cNvPr id="0" name=""/>
        <dsp:cNvSpPr/>
      </dsp:nvSpPr>
      <dsp:spPr>
        <a:xfrm>
          <a:off x="107599" y="3164967"/>
          <a:ext cx="1529892" cy="15298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F39DB-6394-431E-9B1B-366752FDA2E7}">
      <dsp:nvSpPr>
        <dsp:cNvPr id="0" name=""/>
        <dsp:cNvSpPr/>
      </dsp:nvSpPr>
      <dsp:spPr>
        <a:xfrm>
          <a:off x="428877" y="3486244"/>
          <a:ext cx="887337" cy="887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AA7A1-B0FD-4C1C-931C-65E11CFB191F}">
      <dsp:nvSpPr>
        <dsp:cNvPr id="0" name=""/>
        <dsp:cNvSpPr/>
      </dsp:nvSpPr>
      <dsp:spPr>
        <a:xfrm>
          <a:off x="1965326" y="3164967"/>
          <a:ext cx="3606175" cy="152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bg1"/>
              </a:solidFill>
            </a:rPr>
            <a:t>Elastic search has been used to efficiently index required application parameters and search data already enrolled for text-deduplication </a:t>
          </a:r>
        </a:p>
      </dsp:txBody>
      <dsp:txXfrm>
        <a:off x="1965326" y="3164967"/>
        <a:ext cx="3606175" cy="1529892"/>
      </dsp:txXfrm>
    </dsp:sp>
    <dsp:sp modelId="{033145C6-FCCB-4ABD-9CBC-2CDF8DCECC3B}">
      <dsp:nvSpPr>
        <dsp:cNvPr id="0" name=""/>
        <dsp:cNvSpPr/>
      </dsp:nvSpPr>
      <dsp:spPr>
        <a:xfrm>
          <a:off x="6199851" y="3164967"/>
          <a:ext cx="1529892" cy="15298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9E80E-91D9-4F89-8990-FC4DE8632B33}">
      <dsp:nvSpPr>
        <dsp:cNvPr id="0" name=""/>
        <dsp:cNvSpPr/>
      </dsp:nvSpPr>
      <dsp:spPr>
        <a:xfrm>
          <a:off x="6521128" y="3486244"/>
          <a:ext cx="887337" cy="8873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88EED-458B-4D19-84EC-729395B46558}">
      <dsp:nvSpPr>
        <dsp:cNvPr id="0" name=""/>
        <dsp:cNvSpPr/>
      </dsp:nvSpPr>
      <dsp:spPr>
        <a:xfrm>
          <a:off x="8057578" y="3164967"/>
          <a:ext cx="3606175" cy="152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bg1"/>
              </a:solidFill>
            </a:rPr>
            <a:t>AFIS engine uses highly efficient in-memory matching algorithms to facilitate biometric de-duplication</a:t>
          </a:r>
        </a:p>
      </dsp:txBody>
      <dsp:txXfrm>
        <a:off x="8057578" y="3164967"/>
        <a:ext cx="3606175" cy="1529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621D-9712-4525-9680-D760B7A6240F}">
      <dsp:nvSpPr>
        <dsp:cNvPr id="0" name=""/>
        <dsp:cNvSpPr/>
      </dsp:nvSpPr>
      <dsp:spPr>
        <a:xfrm>
          <a:off x="0" y="448599"/>
          <a:ext cx="7571337" cy="1922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122E4-57BA-4DD0-96B6-CB6FA6ECF0B6}">
      <dsp:nvSpPr>
        <dsp:cNvPr id="0" name=""/>
        <dsp:cNvSpPr/>
      </dsp:nvSpPr>
      <dsp:spPr>
        <a:xfrm>
          <a:off x="581577" y="881178"/>
          <a:ext cx="1057413" cy="10574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619B2-4590-42AF-B2DE-62A376E622FE}">
      <dsp:nvSpPr>
        <dsp:cNvPr id="0" name=""/>
        <dsp:cNvSpPr/>
      </dsp:nvSpPr>
      <dsp:spPr>
        <a:xfrm>
          <a:off x="2220569" y="448599"/>
          <a:ext cx="5350767" cy="19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2" tIns="203472" rIns="203472" bIns="203472" numCol="1" spcCol="1270" anchor="ctr" anchorCtr="0">
          <a:noAutofit/>
        </a:bodyPr>
        <a:lstStyle/>
        <a:p>
          <a:pPr marL="0" lvl="0" indent="0" algn="l" defTabSz="1066800">
            <a:lnSpc>
              <a:spcPct val="100000"/>
            </a:lnSpc>
            <a:spcBef>
              <a:spcPct val="0"/>
            </a:spcBef>
            <a:spcAft>
              <a:spcPct val="35000"/>
            </a:spcAft>
            <a:buNone/>
          </a:pPr>
          <a:r>
            <a:rPr lang="en-US" sz="2400" kern="1200"/>
            <a:t>(DAG) serves as the central backbone for facilitating communication between all NIRA Backend Services and the Somali National ID Database.</a:t>
          </a:r>
        </a:p>
      </dsp:txBody>
      <dsp:txXfrm>
        <a:off x="2220569" y="448599"/>
        <a:ext cx="5350767" cy="1922570"/>
      </dsp:txXfrm>
    </dsp:sp>
    <dsp:sp modelId="{449F32BE-431F-41A8-A697-D7A159989B81}">
      <dsp:nvSpPr>
        <dsp:cNvPr id="0" name=""/>
        <dsp:cNvSpPr/>
      </dsp:nvSpPr>
      <dsp:spPr>
        <a:xfrm>
          <a:off x="0" y="2755684"/>
          <a:ext cx="7571337" cy="1922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21665-470D-460B-976D-F5456BE18269}">
      <dsp:nvSpPr>
        <dsp:cNvPr id="0" name=""/>
        <dsp:cNvSpPr/>
      </dsp:nvSpPr>
      <dsp:spPr>
        <a:xfrm>
          <a:off x="581577" y="3188262"/>
          <a:ext cx="1057413" cy="10574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D70C0-B654-4E97-B2BE-BEABDDF6ECA2}">
      <dsp:nvSpPr>
        <dsp:cNvPr id="0" name=""/>
        <dsp:cNvSpPr/>
      </dsp:nvSpPr>
      <dsp:spPr>
        <a:xfrm>
          <a:off x="2220569" y="2755684"/>
          <a:ext cx="5350767" cy="19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2" tIns="203472" rIns="203472" bIns="203472" numCol="1" spcCol="1270" anchor="ctr" anchorCtr="0">
          <a:noAutofit/>
        </a:bodyPr>
        <a:lstStyle/>
        <a:p>
          <a:pPr marL="0" lvl="0" indent="0" algn="l" defTabSz="1066800">
            <a:lnSpc>
              <a:spcPct val="100000"/>
            </a:lnSpc>
            <a:spcBef>
              <a:spcPct val="0"/>
            </a:spcBef>
            <a:spcAft>
              <a:spcPct val="35000"/>
            </a:spcAft>
            <a:buNone/>
          </a:pPr>
          <a:r>
            <a:rPr lang="en-US" sz="2400" kern="1200"/>
            <a:t>The system is designed based on a microservice architecture, promoting modularity and scalability.</a:t>
          </a:r>
        </a:p>
      </dsp:txBody>
      <dsp:txXfrm>
        <a:off x="2220569" y="2755684"/>
        <a:ext cx="5350767" cy="1922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D0730-8DE4-3F48-8317-F66F34362F84}">
      <dsp:nvSpPr>
        <dsp:cNvPr id="0" name=""/>
        <dsp:cNvSpPr/>
      </dsp:nvSpPr>
      <dsp:spPr>
        <a:xfrm>
          <a:off x="0" y="291439"/>
          <a:ext cx="8797012" cy="115478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eAqoonsi is Somalia's innovative approach to digital identity, providing a secure and convenient mobile ID as one of three essential credentials offered by the National Identification and Registration Authority of Somalia (NIRA). </a:t>
          </a:r>
          <a:endParaRPr lang="en-SO" sz="2100" kern="1200" dirty="0">
            <a:solidFill>
              <a:schemeClr val="tx1"/>
            </a:solidFill>
          </a:endParaRPr>
        </a:p>
      </dsp:txBody>
      <dsp:txXfrm>
        <a:off x="56372" y="347811"/>
        <a:ext cx="8684268" cy="1042045"/>
      </dsp:txXfrm>
    </dsp:sp>
    <dsp:sp modelId="{17459377-1995-454E-924E-9C175584DF3D}">
      <dsp:nvSpPr>
        <dsp:cNvPr id="0" name=""/>
        <dsp:cNvSpPr/>
      </dsp:nvSpPr>
      <dsp:spPr>
        <a:xfrm>
          <a:off x="0" y="1737624"/>
          <a:ext cx="8797012" cy="115478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This mobile ID facilitates a modern, digital way for citizens to prove their identity, enhancing access to services and personal verification with ease. </a:t>
          </a:r>
          <a:endParaRPr lang="en-SO" sz="2100" kern="1200" dirty="0">
            <a:solidFill>
              <a:schemeClr val="tx1"/>
            </a:solidFill>
          </a:endParaRPr>
        </a:p>
      </dsp:txBody>
      <dsp:txXfrm>
        <a:off x="56372" y="1793996"/>
        <a:ext cx="8684268" cy="1042045"/>
      </dsp:txXfrm>
    </dsp:sp>
    <dsp:sp modelId="{8B3DD7F4-80E0-FE4D-B410-A8864760FEA2}">
      <dsp:nvSpPr>
        <dsp:cNvPr id="0" name=""/>
        <dsp:cNvSpPr/>
      </dsp:nvSpPr>
      <dsp:spPr>
        <a:xfrm>
          <a:off x="0" y="3013418"/>
          <a:ext cx="8797012" cy="115478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eAqoonsi stands as a testament to Somalia's commitment to advancing its foundational ID infrastructure, offering a forward-thinking alternative to traditional identification methods.</a:t>
          </a:r>
          <a:endParaRPr lang="en-SO" sz="2100" kern="1200" dirty="0">
            <a:solidFill>
              <a:schemeClr val="tx1"/>
            </a:solidFill>
          </a:endParaRPr>
        </a:p>
      </dsp:txBody>
      <dsp:txXfrm>
        <a:off x="56372" y="3069790"/>
        <a:ext cx="8684268" cy="1042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739C-1ECA-DC40-8DA0-90067DDB328B}">
      <dsp:nvSpPr>
        <dsp:cNvPr id="0" name=""/>
        <dsp:cNvSpPr/>
      </dsp:nvSpPr>
      <dsp:spPr>
        <a:xfrm>
          <a:off x="2664274" y="613320"/>
          <a:ext cx="474088" cy="91440"/>
        </a:xfrm>
        <a:custGeom>
          <a:avLst/>
          <a:gdLst/>
          <a:ahLst/>
          <a:cxnLst/>
          <a:rect l="0" t="0" r="0" b="0"/>
          <a:pathLst>
            <a:path>
              <a:moveTo>
                <a:pt x="0" y="45720"/>
              </a:moveTo>
              <a:lnTo>
                <a:pt x="47408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8701" y="656517"/>
        <a:ext cx="25234" cy="5046"/>
      </dsp:txXfrm>
    </dsp:sp>
    <dsp:sp modelId="{DE2E36FC-8BF7-9543-BBC1-7C0B6F4CFC86}">
      <dsp:nvSpPr>
        <dsp:cNvPr id="0" name=""/>
        <dsp:cNvSpPr/>
      </dsp:nvSpPr>
      <dsp:spPr>
        <a:xfrm>
          <a:off x="471774" y="750"/>
          <a:ext cx="2194300" cy="13165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Minimization of Data Collection</a:t>
          </a:r>
          <a:r>
            <a:rPr lang="en-US" sz="2500" kern="1200"/>
            <a:t> </a:t>
          </a:r>
        </a:p>
      </dsp:txBody>
      <dsp:txXfrm>
        <a:off x="471774" y="750"/>
        <a:ext cx="2194300" cy="1316580"/>
      </dsp:txXfrm>
    </dsp:sp>
    <dsp:sp modelId="{2E82C799-5541-544A-9991-C1AF89F250E9}">
      <dsp:nvSpPr>
        <dsp:cNvPr id="0" name=""/>
        <dsp:cNvSpPr/>
      </dsp:nvSpPr>
      <dsp:spPr>
        <a:xfrm>
          <a:off x="5363263" y="613320"/>
          <a:ext cx="474088" cy="91440"/>
        </a:xfrm>
        <a:custGeom>
          <a:avLst/>
          <a:gdLst/>
          <a:ahLst/>
          <a:cxnLst/>
          <a:rect l="0" t="0" r="0" b="0"/>
          <a:pathLst>
            <a:path>
              <a:moveTo>
                <a:pt x="0" y="45720"/>
              </a:moveTo>
              <a:lnTo>
                <a:pt x="47408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7690" y="656517"/>
        <a:ext cx="25234" cy="5046"/>
      </dsp:txXfrm>
    </dsp:sp>
    <dsp:sp modelId="{A3F675AA-F7D0-4B4A-9FFB-23528E110344}">
      <dsp:nvSpPr>
        <dsp:cNvPr id="0" name=""/>
        <dsp:cNvSpPr/>
      </dsp:nvSpPr>
      <dsp:spPr>
        <a:xfrm>
          <a:off x="3170763" y="750"/>
          <a:ext cx="2194300" cy="13165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Purpose Limitation</a:t>
          </a:r>
          <a:r>
            <a:rPr lang="en-US" sz="2500" kern="1200"/>
            <a:t> </a:t>
          </a:r>
        </a:p>
      </dsp:txBody>
      <dsp:txXfrm>
        <a:off x="3170763" y="750"/>
        <a:ext cx="2194300" cy="1316580"/>
      </dsp:txXfrm>
    </dsp:sp>
    <dsp:sp modelId="{26678296-2999-B342-9480-C7316EA073C4}">
      <dsp:nvSpPr>
        <dsp:cNvPr id="0" name=""/>
        <dsp:cNvSpPr/>
      </dsp:nvSpPr>
      <dsp:spPr>
        <a:xfrm>
          <a:off x="8062252" y="613320"/>
          <a:ext cx="474089" cy="91440"/>
        </a:xfrm>
        <a:custGeom>
          <a:avLst/>
          <a:gdLst/>
          <a:ahLst/>
          <a:cxnLst/>
          <a:rect l="0" t="0" r="0" b="0"/>
          <a:pathLst>
            <a:path>
              <a:moveTo>
                <a:pt x="0" y="45720"/>
              </a:moveTo>
              <a:lnTo>
                <a:pt x="47408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86679" y="656517"/>
        <a:ext cx="25234" cy="5046"/>
      </dsp:txXfrm>
    </dsp:sp>
    <dsp:sp modelId="{F3684EB5-4828-5342-8D42-BBBE1297D730}">
      <dsp:nvSpPr>
        <dsp:cNvPr id="0" name=""/>
        <dsp:cNvSpPr/>
      </dsp:nvSpPr>
      <dsp:spPr>
        <a:xfrm>
          <a:off x="5869752" y="750"/>
          <a:ext cx="2194300" cy="13165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Data Integrity and Confidentiality</a:t>
          </a:r>
          <a:r>
            <a:rPr lang="en-US" sz="2500" kern="1200"/>
            <a:t> </a:t>
          </a:r>
        </a:p>
      </dsp:txBody>
      <dsp:txXfrm>
        <a:off x="5869752" y="750"/>
        <a:ext cx="2194300" cy="1316580"/>
      </dsp:txXfrm>
    </dsp:sp>
    <dsp:sp modelId="{FB8D44AC-D2E1-B247-B34C-EF6A20C00C4F}">
      <dsp:nvSpPr>
        <dsp:cNvPr id="0" name=""/>
        <dsp:cNvSpPr/>
      </dsp:nvSpPr>
      <dsp:spPr>
        <a:xfrm>
          <a:off x="1568924" y="1315530"/>
          <a:ext cx="8096966" cy="474089"/>
        </a:xfrm>
        <a:custGeom>
          <a:avLst/>
          <a:gdLst/>
          <a:ahLst/>
          <a:cxnLst/>
          <a:rect l="0" t="0" r="0" b="0"/>
          <a:pathLst>
            <a:path>
              <a:moveTo>
                <a:pt x="8096966" y="0"/>
              </a:moveTo>
              <a:lnTo>
                <a:pt x="8096966" y="254144"/>
              </a:lnTo>
              <a:lnTo>
                <a:pt x="0" y="254144"/>
              </a:lnTo>
              <a:lnTo>
                <a:pt x="0" y="474089"/>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14590" y="1550052"/>
        <a:ext cx="405634" cy="5046"/>
      </dsp:txXfrm>
    </dsp:sp>
    <dsp:sp modelId="{5007122B-4867-E647-B9F9-43767F4A8715}">
      <dsp:nvSpPr>
        <dsp:cNvPr id="0" name=""/>
        <dsp:cNvSpPr/>
      </dsp:nvSpPr>
      <dsp:spPr>
        <a:xfrm>
          <a:off x="8568741" y="750"/>
          <a:ext cx="2194300" cy="13165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User Control and Transparency</a:t>
          </a:r>
          <a:r>
            <a:rPr lang="en-US" sz="2500" kern="1200"/>
            <a:t> </a:t>
          </a:r>
        </a:p>
      </dsp:txBody>
      <dsp:txXfrm>
        <a:off x="8568741" y="750"/>
        <a:ext cx="2194300" cy="1316580"/>
      </dsp:txXfrm>
    </dsp:sp>
    <dsp:sp modelId="{533E90BE-04B3-2D47-ABA7-F2D3811A6725}">
      <dsp:nvSpPr>
        <dsp:cNvPr id="0" name=""/>
        <dsp:cNvSpPr/>
      </dsp:nvSpPr>
      <dsp:spPr>
        <a:xfrm>
          <a:off x="2664274" y="2434590"/>
          <a:ext cx="474088" cy="91440"/>
        </a:xfrm>
        <a:custGeom>
          <a:avLst/>
          <a:gdLst/>
          <a:ahLst/>
          <a:cxnLst/>
          <a:rect l="0" t="0" r="0" b="0"/>
          <a:pathLst>
            <a:path>
              <a:moveTo>
                <a:pt x="0" y="45720"/>
              </a:moveTo>
              <a:lnTo>
                <a:pt x="47408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8701" y="2477786"/>
        <a:ext cx="25234" cy="5046"/>
      </dsp:txXfrm>
    </dsp:sp>
    <dsp:sp modelId="{B0C08916-09D1-A34B-8911-79632761786B}">
      <dsp:nvSpPr>
        <dsp:cNvPr id="0" name=""/>
        <dsp:cNvSpPr/>
      </dsp:nvSpPr>
      <dsp:spPr>
        <a:xfrm>
          <a:off x="471774" y="1822020"/>
          <a:ext cx="2194300" cy="13165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Security Measures</a:t>
          </a:r>
          <a:r>
            <a:rPr lang="en-US" sz="2500" kern="1200"/>
            <a:t> </a:t>
          </a:r>
        </a:p>
      </dsp:txBody>
      <dsp:txXfrm>
        <a:off x="471774" y="1822020"/>
        <a:ext cx="2194300" cy="1316580"/>
      </dsp:txXfrm>
    </dsp:sp>
    <dsp:sp modelId="{66BFF7BD-027F-9247-A7CA-4FB680937523}">
      <dsp:nvSpPr>
        <dsp:cNvPr id="0" name=""/>
        <dsp:cNvSpPr/>
      </dsp:nvSpPr>
      <dsp:spPr>
        <a:xfrm>
          <a:off x="5363263" y="2434590"/>
          <a:ext cx="474088" cy="91440"/>
        </a:xfrm>
        <a:custGeom>
          <a:avLst/>
          <a:gdLst/>
          <a:ahLst/>
          <a:cxnLst/>
          <a:rect l="0" t="0" r="0" b="0"/>
          <a:pathLst>
            <a:path>
              <a:moveTo>
                <a:pt x="0" y="45720"/>
              </a:moveTo>
              <a:lnTo>
                <a:pt x="47408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7690" y="2477786"/>
        <a:ext cx="25234" cy="5046"/>
      </dsp:txXfrm>
    </dsp:sp>
    <dsp:sp modelId="{9A326C28-636D-6D48-BD4D-86FC3F453A1F}">
      <dsp:nvSpPr>
        <dsp:cNvPr id="0" name=""/>
        <dsp:cNvSpPr/>
      </dsp:nvSpPr>
      <dsp:spPr>
        <a:xfrm>
          <a:off x="3170763" y="1822020"/>
          <a:ext cx="2194300" cy="13165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Regular Audits and Impact Assessments</a:t>
          </a:r>
          <a:r>
            <a:rPr lang="en-US" sz="2500" kern="1200"/>
            <a:t> </a:t>
          </a:r>
        </a:p>
      </dsp:txBody>
      <dsp:txXfrm>
        <a:off x="3170763" y="1822020"/>
        <a:ext cx="2194300" cy="1316580"/>
      </dsp:txXfrm>
    </dsp:sp>
    <dsp:sp modelId="{1BCB4BBB-6B1B-E84A-B9CD-0D37EEA4377D}">
      <dsp:nvSpPr>
        <dsp:cNvPr id="0" name=""/>
        <dsp:cNvSpPr/>
      </dsp:nvSpPr>
      <dsp:spPr>
        <a:xfrm>
          <a:off x="8062252" y="2434590"/>
          <a:ext cx="474089" cy="91440"/>
        </a:xfrm>
        <a:custGeom>
          <a:avLst/>
          <a:gdLst/>
          <a:ahLst/>
          <a:cxnLst/>
          <a:rect l="0" t="0" r="0" b="0"/>
          <a:pathLst>
            <a:path>
              <a:moveTo>
                <a:pt x="0" y="45720"/>
              </a:moveTo>
              <a:lnTo>
                <a:pt x="47408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86679" y="2477786"/>
        <a:ext cx="25234" cy="5046"/>
      </dsp:txXfrm>
    </dsp:sp>
    <dsp:sp modelId="{04E27F55-0A5B-964F-A6AA-715B3422E341}">
      <dsp:nvSpPr>
        <dsp:cNvPr id="0" name=""/>
        <dsp:cNvSpPr/>
      </dsp:nvSpPr>
      <dsp:spPr>
        <a:xfrm>
          <a:off x="5869752" y="1822020"/>
          <a:ext cx="2194300" cy="13165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User Education and Awareness</a:t>
          </a:r>
          <a:r>
            <a:rPr lang="en-US" sz="2500" kern="1200"/>
            <a:t> </a:t>
          </a:r>
        </a:p>
      </dsp:txBody>
      <dsp:txXfrm>
        <a:off x="5869752" y="1822020"/>
        <a:ext cx="2194300" cy="1316580"/>
      </dsp:txXfrm>
    </dsp:sp>
    <dsp:sp modelId="{A14BD0C4-0BC9-0040-A029-0435D9A3B167}">
      <dsp:nvSpPr>
        <dsp:cNvPr id="0" name=""/>
        <dsp:cNvSpPr/>
      </dsp:nvSpPr>
      <dsp:spPr>
        <a:xfrm>
          <a:off x="1568924" y="3136800"/>
          <a:ext cx="8096966" cy="474088"/>
        </a:xfrm>
        <a:custGeom>
          <a:avLst/>
          <a:gdLst/>
          <a:ahLst/>
          <a:cxnLst/>
          <a:rect l="0" t="0" r="0" b="0"/>
          <a:pathLst>
            <a:path>
              <a:moveTo>
                <a:pt x="8096966" y="0"/>
              </a:moveTo>
              <a:lnTo>
                <a:pt x="8096966" y="254144"/>
              </a:lnTo>
              <a:lnTo>
                <a:pt x="0" y="254144"/>
              </a:lnTo>
              <a:lnTo>
                <a:pt x="0" y="47408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14590" y="3371321"/>
        <a:ext cx="405634" cy="5046"/>
      </dsp:txXfrm>
    </dsp:sp>
    <dsp:sp modelId="{9BCBB031-02A4-AE4C-A4A6-1F24337B6A25}">
      <dsp:nvSpPr>
        <dsp:cNvPr id="0" name=""/>
        <dsp:cNvSpPr/>
      </dsp:nvSpPr>
      <dsp:spPr>
        <a:xfrm>
          <a:off x="8568741" y="1822020"/>
          <a:ext cx="2194300" cy="13165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Resilience Against Threats</a:t>
          </a:r>
          <a:r>
            <a:rPr lang="en-US" sz="2500" kern="1200"/>
            <a:t> </a:t>
          </a:r>
        </a:p>
      </dsp:txBody>
      <dsp:txXfrm>
        <a:off x="8568741" y="1822020"/>
        <a:ext cx="2194300" cy="1316580"/>
      </dsp:txXfrm>
    </dsp:sp>
    <dsp:sp modelId="{849563BD-80F2-A74D-B347-4670ED33B52A}">
      <dsp:nvSpPr>
        <dsp:cNvPr id="0" name=""/>
        <dsp:cNvSpPr/>
      </dsp:nvSpPr>
      <dsp:spPr>
        <a:xfrm>
          <a:off x="2664274" y="4255859"/>
          <a:ext cx="474088" cy="91440"/>
        </a:xfrm>
        <a:custGeom>
          <a:avLst/>
          <a:gdLst/>
          <a:ahLst/>
          <a:cxnLst/>
          <a:rect l="0" t="0" r="0" b="0"/>
          <a:pathLst>
            <a:path>
              <a:moveTo>
                <a:pt x="0" y="45720"/>
              </a:moveTo>
              <a:lnTo>
                <a:pt x="47408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8701" y="4299055"/>
        <a:ext cx="25234" cy="5046"/>
      </dsp:txXfrm>
    </dsp:sp>
    <dsp:sp modelId="{21673F73-91A7-9945-BC3A-E5F34DD9639A}">
      <dsp:nvSpPr>
        <dsp:cNvPr id="0" name=""/>
        <dsp:cNvSpPr/>
      </dsp:nvSpPr>
      <dsp:spPr>
        <a:xfrm>
          <a:off x="471774" y="3643289"/>
          <a:ext cx="2194300" cy="13165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Legal Framework</a:t>
          </a:r>
          <a:r>
            <a:rPr lang="en-US" sz="2500" kern="1200"/>
            <a:t> </a:t>
          </a:r>
        </a:p>
      </dsp:txBody>
      <dsp:txXfrm>
        <a:off x="471774" y="3643289"/>
        <a:ext cx="2194300" cy="1316580"/>
      </dsp:txXfrm>
    </dsp:sp>
    <dsp:sp modelId="{B2C6858B-05F0-BB48-9E71-A356D74086CF}">
      <dsp:nvSpPr>
        <dsp:cNvPr id="0" name=""/>
        <dsp:cNvSpPr/>
      </dsp:nvSpPr>
      <dsp:spPr>
        <a:xfrm>
          <a:off x="3170763" y="3643289"/>
          <a:ext cx="2194300" cy="13165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23" tIns="112864" rIns="107523" bIns="112864" numCol="1" spcCol="1270" anchor="ctr" anchorCtr="0">
          <a:noAutofit/>
        </a:bodyPr>
        <a:lstStyle/>
        <a:p>
          <a:pPr marL="0" lvl="0" indent="0" algn="ctr" defTabSz="1111250">
            <a:lnSpc>
              <a:spcPct val="90000"/>
            </a:lnSpc>
            <a:spcBef>
              <a:spcPct val="0"/>
            </a:spcBef>
            <a:spcAft>
              <a:spcPct val="35000"/>
            </a:spcAft>
            <a:buNone/>
          </a:pPr>
          <a:r>
            <a:rPr lang="en-US" sz="2500" b="1" kern="1200"/>
            <a:t>Data Classification</a:t>
          </a:r>
          <a:r>
            <a:rPr lang="en-US" sz="2500" kern="1200"/>
            <a:t> </a:t>
          </a:r>
        </a:p>
      </dsp:txBody>
      <dsp:txXfrm>
        <a:off x="3170763" y="3643289"/>
        <a:ext cx="2194300" cy="13165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BDF3E-7B95-44F0-9B82-1563EBE40403}"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145447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BDF3E-7B95-44F0-9B82-1563EBE40403}"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317741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BDF3E-7B95-44F0-9B82-1563EBE40403}"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239370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BDF3E-7B95-44F0-9B82-1563EBE40403}"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383888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BDF3E-7B95-44F0-9B82-1563EBE40403}"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2804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BDF3E-7B95-44F0-9B82-1563EBE40403}" type="datetimeFigureOut">
              <a:rPr lang="en-US" smtClean="0"/>
              <a:t>8/17/24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32826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BDF3E-7B95-44F0-9B82-1563EBE40403}" type="datetimeFigureOut">
              <a:rPr lang="en-US" smtClean="0"/>
              <a:t>8/17/24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209206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BDF3E-7B95-44F0-9B82-1563EBE40403}" type="datetimeFigureOut">
              <a:rPr lang="en-US" smtClean="0"/>
              <a:t>8/17/24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311890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BDF3E-7B95-44F0-9B82-1563EBE40403}" type="datetimeFigureOut">
              <a:rPr lang="en-US" smtClean="0"/>
              <a:t>8/17/24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276392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DBDF3E-7B95-44F0-9B82-1563EBE40403}" type="datetimeFigureOut">
              <a:rPr lang="en-US" smtClean="0"/>
              <a:t>8/17/24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258021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DBDF3E-7B95-44F0-9B82-1563EBE40403}" type="datetimeFigureOut">
              <a:rPr lang="en-US" smtClean="0"/>
              <a:t>8/17/24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57E44-69C9-422F-AFFF-77C7F5123E34}" type="slidenum">
              <a:rPr lang="en-US" smtClean="0"/>
              <a:t>‹#›</a:t>
            </a:fld>
            <a:endParaRPr lang="en-US"/>
          </a:p>
        </p:txBody>
      </p:sp>
    </p:spTree>
    <p:extLst>
      <p:ext uri="{BB962C8B-B14F-4D97-AF65-F5344CB8AC3E}">
        <p14:creationId xmlns:p14="http://schemas.microsoft.com/office/powerpoint/2010/main" val="37422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DF3E-7B95-44F0-9B82-1563EBE40403}" type="datetimeFigureOut">
              <a:rPr lang="en-US" smtClean="0"/>
              <a:t>8/17/24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57E44-69C9-422F-AFFF-77C7F5123E34}" type="slidenum">
              <a:rPr lang="en-US" smtClean="0"/>
              <a:t>‹#›</a:t>
            </a:fld>
            <a:endParaRPr lang="en-US"/>
          </a:p>
        </p:txBody>
      </p:sp>
    </p:spTree>
    <p:extLst>
      <p:ext uri="{BB962C8B-B14F-4D97-AF65-F5344CB8AC3E}">
        <p14:creationId xmlns:p14="http://schemas.microsoft.com/office/powerpoint/2010/main" val="319762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png"/><Relationship Id="rId7" Type="http://schemas.openxmlformats.org/officeDocument/2006/relationships/diagramColors" Target="../diagrams/colors6.xml"/><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erson and person sitting at a desk&#10;&#10;Description automatically generated">
            <a:extLst>
              <a:ext uri="{FF2B5EF4-FFF2-40B4-BE49-F238E27FC236}">
                <a16:creationId xmlns:a16="http://schemas.microsoft.com/office/drawing/2014/main" id="{2B21A51D-32CA-14AF-88FA-29D03C23C388}"/>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backgroundRemoval t="10000" b="90000" l="10000" r="90000">
                        <a14:backgroundMark x1="42149" y1="27556" x2="39671" y2="35111"/>
                        <a14:backgroundMark x1="39671" y1="35111" x2="43711" y2="41010"/>
                        <a14:backgroundMark x1="43711" y1="41010" x2="51306" y2="46465"/>
                        <a14:backgroundMark x1="51306" y1="46465" x2="52437" y2="52525"/>
                        <a14:backgroundMark x1="52437" y1="52525" x2="53030" y2="45091"/>
                        <a14:backgroundMark x1="53030" y1="45091" x2="49960" y2="33131"/>
                        <a14:backgroundMark x1="49960" y1="33131" x2="44385" y2="23152"/>
                        <a14:backgroundMark x1="44385" y1="23152" x2="39752" y2="22182"/>
                        <a14:backgroundMark x1="39752" y1="22182" x2="33046" y2="48889"/>
                        <a14:backgroundMark x1="33046" y1="48889" x2="32723" y2="55111"/>
                        <a14:backgroundMark x1="32723" y1="55111" x2="36116" y2="59111"/>
                        <a14:backgroundMark x1="36116" y1="59111" x2="50094" y2="58990"/>
                        <a14:backgroundMark x1="50094" y1="58990" x2="52491" y2="57657"/>
                      </a14:backgroundRemoval>
                    </a14:imgEffect>
                    <a14:imgEffect>
                      <a14:artisticTexturizer/>
                    </a14:imgEffect>
                  </a14:imgLayer>
                </a14:imgProps>
              </a:ext>
              <a:ext uri="{28A0092B-C50C-407E-A947-70E740481C1C}">
                <a14:useLocalDpi xmlns:a14="http://schemas.microsoft.com/office/drawing/2010/main"/>
              </a:ext>
            </a:extLst>
          </a:blip>
          <a:stretch>
            <a:fillRect/>
          </a:stretch>
        </p:blipFill>
        <p:spPr>
          <a:xfrm flipH="1">
            <a:off x="1093035" y="-1233176"/>
            <a:ext cx="12261557" cy="8174371"/>
          </a:xfrm>
          <a:prstGeom prst="rect">
            <a:avLst/>
          </a:prstGeom>
        </p:spPr>
      </p:pic>
      <p:sp>
        <p:nvSpPr>
          <p:cNvPr id="2" name="Round Single Corner Rectangle 1">
            <a:extLst>
              <a:ext uri="{FF2B5EF4-FFF2-40B4-BE49-F238E27FC236}">
                <a16:creationId xmlns:a16="http://schemas.microsoft.com/office/drawing/2014/main" id="{3018CA13-8502-CAEE-1A3A-EC512D448161}"/>
              </a:ext>
            </a:extLst>
          </p:cNvPr>
          <p:cNvSpPr>
            <a:spLocks/>
          </p:cNvSpPr>
          <p:nvPr/>
        </p:nvSpPr>
        <p:spPr>
          <a:xfrm>
            <a:off x="0" y="3675017"/>
            <a:ext cx="12192000" cy="3182983"/>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22022F06-1453-8FE8-8A33-163FEB01262F}"/>
              </a:ext>
            </a:extLst>
          </p:cNvPr>
          <p:cNvSpPr/>
          <p:nvPr/>
        </p:nvSpPr>
        <p:spPr>
          <a:xfrm rot="5400000">
            <a:off x="1091387" y="-2838355"/>
            <a:ext cx="9982660" cy="14372940"/>
          </a:xfrm>
          <a:custGeom>
            <a:avLst/>
            <a:gdLst/>
            <a:ahLst/>
            <a:cxnLst/>
            <a:rect l="l" t="t" r="r" b="b"/>
            <a:pathLst>
              <a:path w="2857916" h="4114800">
                <a:moveTo>
                  <a:pt x="0" y="0"/>
                </a:moveTo>
                <a:lnTo>
                  <a:pt x="2857916" y="0"/>
                </a:lnTo>
                <a:lnTo>
                  <a:pt x="2857916" y="4114800"/>
                </a:lnTo>
                <a:lnTo>
                  <a:pt x="0" y="4114800"/>
                </a:lnTo>
                <a:lnTo>
                  <a:pt x="0" y="0"/>
                </a:lnTo>
                <a:close/>
              </a:path>
            </a:pathLst>
          </a:custGeom>
          <a:blipFill dpi="0" rotWithShape="1">
            <a:blip r:embed="rId4">
              <a:alphaModFix amt="17100"/>
              <a:extLst>
                <a:ext uri="{96DAC541-7B7A-43D3-8B79-37D633B846F1}">
                  <asvg:svgBlip xmlns:asvg="http://schemas.microsoft.com/office/drawing/2016/SVG/main" r:embed="rId5"/>
                </a:ext>
              </a:extLst>
            </a:blip>
            <a:srcRect/>
            <a:stretch>
              <a:fillRect/>
            </a:stretch>
          </a:blipFill>
        </p:spPr>
        <p:txBody>
          <a:bodyPr/>
          <a:lstStyle/>
          <a:p>
            <a:endParaRPr lang="en-US" dirty="0"/>
          </a:p>
        </p:txBody>
      </p:sp>
      <p:sp>
        <p:nvSpPr>
          <p:cNvPr id="9" name="Snip and Round Single Corner Rectangle 8">
            <a:extLst>
              <a:ext uri="{FF2B5EF4-FFF2-40B4-BE49-F238E27FC236}">
                <a16:creationId xmlns:a16="http://schemas.microsoft.com/office/drawing/2014/main" id="{8A7F8CBE-54BD-FCE1-8BF2-3ADAF98935A4}"/>
              </a:ext>
            </a:extLst>
          </p:cNvPr>
          <p:cNvSpPr/>
          <p:nvPr/>
        </p:nvSpPr>
        <p:spPr>
          <a:xfrm>
            <a:off x="0" y="3675016"/>
            <a:ext cx="12192000" cy="3182983"/>
          </a:xfrm>
          <a:prstGeom prst="snipRoundRect">
            <a:avLst/>
          </a:prstGeom>
          <a:solidFill>
            <a:schemeClr val="bg1">
              <a:alpha val="695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6C0657-CEED-0AB6-E149-55D04DF68F85}"/>
              </a:ext>
            </a:extLst>
          </p:cNvPr>
          <p:cNvSpPr txBox="1"/>
          <p:nvPr/>
        </p:nvSpPr>
        <p:spPr>
          <a:xfrm>
            <a:off x="2451369" y="5211324"/>
            <a:ext cx="6562928" cy="690189"/>
          </a:xfrm>
          <a:prstGeom prst="rect">
            <a:avLst/>
          </a:prstGeom>
          <a:noFill/>
        </p:spPr>
        <p:txBody>
          <a:bodyPr wrap="square">
            <a:spAutoFit/>
          </a:bodyPr>
          <a:lstStyle/>
          <a:p>
            <a:pPr>
              <a:lnSpc>
                <a:spcPts val="3432"/>
              </a:lnSpc>
            </a:pPr>
            <a:r>
              <a:rPr lang="en-US" sz="8000" b="1" dirty="0">
                <a:solidFill>
                  <a:srgbClr val="0070C0"/>
                </a:solidFill>
              </a:rPr>
              <a:t>NIRA</a:t>
            </a:r>
          </a:p>
        </p:txBody>
      </p:sp>
      <p:pic>
        <p:nvPicPr>
          <p:cNvPr id="12" name="Picture 11" descr="A blue logo with a star and a circle of leaves&#10;&#10;Description automatically generated">
            <a:extLst>
              <a:ext uri="{FF2B5EF4-FFF2-40B4-BE49-F238E27FC236}">
                <a16:creationId xmlns:a16="http://schemas.microsoft.com/office/drawing/2014/main" id="{22A201F2-D4AE-3672-E8AC-53CF1C94B967}"/>
              </a:ext>
            </a:extLst>
          </p:cNvPr>
          <p:cNvPicPr>
            <a:picLocks noChangeAspect="1"/>
          </p:cNvPicPr>
          <p:nvPr/>
        </p:nvPicPr>
        <p:blipFill rotWithShape="1">
          <a:blip r:embed="rId6">
            <a:extLst>
              <a:ext uri="{28A0092B-C50C-407E-A947-70E740481C1C}">
                <a14:useLocalDpi xmlns:a14="http://schemas.microsoft.com/office/drawing/2010/main"/>
              </a:ext>
            </a:extLst>
          </a:blip>
          <a:srcRect t="1268"/>
          <a:stretch/>
        </p:blipFill>
        <p:spPr>
          <a:xfrm>
            <a:off x="434501" y="4442848"/>
            <a:ext cx="2229287" cy="2201014"/>
          </a:xfrm>
          <a:prstGeom prst="rect">
            <a:avLst/>
          </a:prstGeom>
        </p:spPr>
      </p:pic>
      <p:sp>
        <p:nvSpPr>
          <p:cNvPr id="13" name="TextBox 12">
            <a:extLst>
              <a:ext uri="{FF2B5EF4-FFF2-40B4-BE49-F238E27FC236}">
                <a16:creationId xmlns:a16="http://schemas.microsoft.com/office/drawing/2014/main" id="{90C15F2A-47C1-92B2-E8DD-E5DF2E2E85DF}"/>
              </a:ext>
            </a:extLst>
          </p:cNvPr>
          <p:cNvSpPr txBox="1"/>
          <p:nvPr/>
        </p:nvSpPr>
        <p:spPr>
          <a:xfrm>
            <a:off x="2495759" y="5616872"/>
            <a:ext cx="6180306" cy="369332"/>
          </a:xfrm>
          <a:prstGeom prst="rect">
            <a:avLst/>
          </a:prstGeom>
          <a:noFill/>
        </p:spPr>
        <p:txBody>
          <a:bodyPr wrap="square">
            <a:spAutoFit/>
          </a:bodyPr>
          <a:lstStyle/>
          <a:p>
            <a:r>
              <a:rPr lang="en-US" b="1" dirty="0">
                <a:solidFill>
                  <a:srgbClr val="0070C0"/>
                </a:solidFill>
              </a:rPr>
              <a:t>National Identification And Registration Authority</a:t>
            </a:r>
          </a:p>
        </p:txBody>
      </p:sp>
      <p:pic>
        <p:nvPicPr>
          <p:cNvPr id="20" name="Picture 2" descr="x, twitter, elon musk, twitter new logo ">
            <a:extLst>
              <a:ext uri="{FF2B5EF4-FFF2-40B4-BE49-F238E27FC236}">
                <a16:creationId xmlns:a16="http://schemas.microsoft.com/office/drawing/2014/main" id="{91CD4B42-5DCD-9B77-2372-14D91A3C96DE}"/>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57032"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b, facebook, facebook logo ">
            <a:extLst>
              <a:ext uri="{FF2B5EF4-FFF2-40B4-BE49-F238E27FC236}">
                <a16:creationId xmlns:a16="http://schemas.microsoft.com/office/drawing/2014/main" id="{20D0BC80-8899-9A82-EA3A-678EE6E7BEA9}"/>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58693"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play, video, youtube, youtuble logo ">
            <a:extLst>
              <a:ext uri="{FF2B5EF4-FFF2-40B4-BE49-F238E27FC236}">
                <a16:creationId xmlns:a16="http://schemas.microsoft.com/office/drawing/2014/main" id="{E64EE520-6235-C5B8-08D8-F6D16A4E2C65}"/>
              </a:ext>
            </a:extLst>
          </p:cNvPr>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609740"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ocial media icon">
            <a:extLst>
              <a:ext uri="{FF2B5EF4-FFF2-40B4-BE49-F238E27FC236}">
                <a16:creationId xmlns:a16="http://schemas.microsoft.com/office/drawing/2014/main" id="{2C4A5EBE-7FC6-A33A-AB4B-D93E8480EA6B}"/>
              </a:ext>
            </a:extLst>
          </p:cNvPr>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862448" y="6561358"/>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315;g2c78a338547_9_691">
            <a:extLst>
              <a:ext uri="{FF2B5EF4-FFF2-40B4-BE49-F238E27FC236}">
                <a16:creationId xmlns:a16="http://schemas.microsoft.com/office/drawing/2014/main" id="{14850402-FBC8-55DC-8EB3-8DBCC7C0C653}"/>
              </a:ext>
            </a:extLst>
          </p:cNvPr>
          <p:cNvSpPr txBox="1"/>
          <p:nvPr/>
        </p:nvSpPr>
        <p:spPr>
          <a:xfrm>
            <a:off x="420646" y="856165"/>
            <a:ext cx="7199354" cy="1424342"/>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dirty="0">
              <a:latin typeface="Barlow" pitchFamily="2" charset="77"/>
            </a:endParaRPr>
          </a:p>
          <a:p>
            <a:pPr algn="ctr"/>
            <a:r>
              <a:rPr lang="en-SO" sz="4000" b="1" dirty="0">
                <a:latin typeface="Arial" panose="020B0604020202020204" pitchFamily="34" charset="0"/>
                <a:cs typeface="Arial" panose="020B0604020202020204" pitchFamily="34" charset="0"/>
              </a:rPr>
              <a:t>Information Technology</a:t>
            </a:r>
          </a:p>
        </p:txBody>
      </p:sp>
      <p:sp>
        <p:nvSpPr>
          <p:cNvPr id="26" name="TextBox 25">
            <a:extLst>
              <a:ext uri="{FF2B5EF4-FFF2-40B4-BE49-F238E27FC236}">
                <a16:creationId xmlns:a16="http://schemas.microsoft.com/office/drawing/2014/main" id="{80C3801A-32F9-3615-1C3F-FCE98827016A}"/>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30" name="Google Shape;318;g2c78a338547_9_691">
            <a:extLst>
              <a:ext uri="{FF2B5EF4-FFF2-40B4-BE49-F238E27FC236}">
                <a16:creationId xmlns:a16="http://schemas.microsoft.com/office/drawing/2014/main" id="{BA163C31-4BA8-26A5-BBB2-955A6CBD6C12}"/>
              </a:ext>
            </a:extLst>
          </p:cNvPr>
          <p:cNvSpPr txBox="1">
            <a:spLocks noGrp="1" noRot="1" noMove="1" noResize="1" noEditPoints="1" noAdjustHandles="1" noChangeArrowheads="1" noChangeShapeType="1"/>
          </p:cNvSpPr>
          <p:nvPr/>
        </p:nvSpPr>
        <p:spPr>
          <a:xfrm>
            <a:off x="0" y="3457529"/>
            <a:ext cx="12192000" cy="1200248"/>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6600" b="1" dirty="0">
                <a:solidFill>
                  <a:srgbClr val="0070C0"/>
                </a:solidFill>
                <a:latin typeface="Barlow Semi Condensed Medium"/>
                <a:ea typeface="Barlow Semi Condensed Medium"/>
                <a:cs typeface="Barlow Semi Condensed Medium"/>
                <a:sym typeface="Barlow Semi Condensed Medium"/>
              </a:rPr>
              <a:t>Your ID</a:t>
            </a:r>
            <a:r>
              <a:rPr lang="en-US" sz="6600" dirty="0">
                <a:solidFill>
                  <a:srgbClr val="0A384F"/>
                </a:solidFill>
                <a:latin typeface="Barlow Semi Condensed Medium"/>
                <a:ea typeface="Barlow Semi Condensed Medium"/>
                <a:cs typeface="Barlow Semi Condensed Medium"/>
                <a:sym typeface="Barlow Semi Condensed Medium"/>
              </a:rPr>
              <a:t>, </a:t>
            </a:r>
            <a:r>
              <a:rPr lang="en-US" sz="6600" b="1" dirty="0">
                <a:solidFill>
                  <a:srgbClr val="FFC000"/>
                </a:solidFill>
                <a:latin typeface="Barlow Semi Condensed Medium"/>
                <a:ea typeface="Barlow Semi Condensed Medium"/>
                <a:cs typeface="Barlow Semi Condensed Medium"/>
                <a:sym typeface="Barlow Semi Condensed Medium"/>
              </a:rPr>
              <a:t>Your Right</a:t>
            </a:r>
            <a:endParaRPr lang="en-US" sz="6600" b="1" i="0" u="none" strike="noStrike" cap="none" dirty="0">
              <a:solidFill>
                <a:srgbClr val="FFC000"/>
              </a:solidFill>
              <a:latin typeface="Barlow Semi Condensed Medium"/>
              <a:ea typeface="Barlow Semi Condensed Medium"/>
              <a:cs typeface="Barlow Semi Condensed Medium"/>
              <a:sym typeface="Barlow Semi Condensed Medium"/>
            </a:endParaRPr>
          </a:p>
        </p:txBody>
      </p:sp>
    </p:spTree>
    <p:extLst>
      <p:ext uri="{BB962C8B-B14F-4D97-AF65-F5344CB8AC3E}">
        <p14:creationId xmlns:p14="http://schemas.microsoft.com/office/powerpoint/2010/main" val="137673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94877F54-FFA0-FD8F-6E3A-6D8382531E8C}"/>
              </a:ext>
            </a:extLst>
          </p:cNvPr>
          <p:cNvPicPr>
            <a:picLocks noChangeAspect="1"/>
          </p:cNvPicPr>
          <p:nvPr/>
        </p:nvPicPr>
        <p:blipFill rotWithShape="1">
          <a:blip r:embed="rId2">
            <a:extLst>
              <a:ext uri="{28A0092B-C50C-407E-A947-70E740481C1C}">
                <a14:useLocalDpi xmlns:a14="http://schemas.microsoft.com/office/drawing/2010/main" val="0"/>
              </a:ext>
            </a:extLst>
          </a:blip>
          <a:srcRect t="4291"/>
          <a:stretch/>
        </p:blipFill>
        <p:spPr>
          <a:xfrm>
            <a:off x="274" y="397918"/>
            <a:ext cx="12191725" cy="6301056"/>
          </a:xfrm>
          <a:prstGeom prst="rect">
            <a:avLst/>
          </a:prstGeom>
          <a:ln>
            <a:noFill/>
          </a:ln>
        </p:spPr>
      </p:pic>
    </p:spTree>
    <p:extLst>
      <p:ext uri="{BB962C8B-B14F-4D97-AF65-F5344CB8AC3E}">
        <p14:creationId xmlns:p14="http://schemas.microsoft.com/office/powerpoint/2010/main" val="121541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screenshot of a login screen&#10;&#10;Description automatically generated">
            <a:extLst>
              <a:ext uri="{FF2B5EF4-FFF2-40B4-BE49-F238E27FC236}">
                <a16:creationId xmlns:a16="http://schemas.microsoft.com/office/drawing/2014/main" id="{73DF32BF-B0A4-ACCC-9811-C42AB0851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0355" y="1307592"/>
            <a:ext cx="6923043" cy="5550408"/>
          </a:xfrm>
          <a:prstGeom prst="rect">
            <a:avLst/>
          </a:prstGeom>
        </p:spPr>
      </p:pic>
      <p:sp>
        <p:nvSpPr>
          <p:cNvPr id="3" name="TextBox 2">
            <a:extLst>
              <a:ext uri="{FF2B5EF4-FFF2-40B4-BE49-F238E27FC236}">
                <a16:creationId xmlns:a16="http://schemas.microsoft.com/office/drawing/2014/main" id="{C23AFEB3-A537-5466-77C6-6EFB5108B93F}"/>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4" name="Google Shape;315;g2c78a338547_9_691">
            <a:extLst>
              <a:ext uri="{FF2B5EF4-FFF2-40B4-BE49-F238E27FC236}">
                <a16:creationId xmlns:a16="http://schemas.microsoft.com/office/drawing/2014/main" id="{0F01F0F0-4470-02F5-4AB0-92748251F81A}"/>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endParaRPr lang="en-US" sz="6000" b="1" kern="1200" dirty="0">
              <a:solidFill>
                <a:schemeClr val="tx1"/>
              </a:solidFill>
              <a:latin typeface="Barlow" pitchFamily="2" charset="77"/>
              <a:ea typeface="+mj-ea"/>
              <a:cs typeface="+mj-cs"/>
            </a:endParaRPr>
          </a:p>
          <a:p>
            <a:pPr algn="ctr">
              <a:lnSpc>
                <a:spcPts val="3432"/>
              </a:lnSpc>
            </a:pPr>
            <a:r>
              <a:rPr lang="en-US" sz="6000" b="1" kern="1200" dirty="0" err="1">
                <a:solidFill>
                  <a:schemeClr val="tx1"/>
                </a:solidFill>
                <a:latin typeface="Barlow" pitchFamily="2" charset="77"/>
                <a:ea typeface="+mj-ea"/>
                <a:cs typeface="+mj-cs"/>
              </a:rPr>
              <a:t>Hubiye</a:t>
            </a:r>
            <a:r>
              <a:rPr lang="en-US" sz="6000" b="1" kern="1200" dirty="0">
                <a:solidFill>
                  <a:schemeClr val="tx1"/>
                </a:solidFill>
                <a:latin typeface="Barlow" pitchFamily="2" charset="77"/>
                <a:ea typeface="+mj-ea"/>
                <a:cs typeface="+mj-cs"/>
              </a:rPr>
              <a:t> Platform</a:t>
            </a:r>
            <a:endParaRPr lang="en-US" sz="6000" b="1" dirty="0">
              <a:latin typeface="Barlow" pitchFamily="2" charset="77"/>
              <a:cs typeface="Arial" panose="020B0604020202020204" pitchFamily="34" charset="0"/>
            </a:endParaRPr>
          </a:p>
        </p:txBody>
      </p:sp>
    </p:spTree>
    <p:extLst>
      <p:ext uri="{BB962C8B-B14F-4D97-AF65-F5344CB8AC3E}">
        <p14:creationId xmlns:p14="http://schemas.microsoft.com/office/powerpoint/2010/main" val="415165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834AE591-3D88-F1B2-D29D-36E4254329F0}"/>
              </a:ext>
            </a:extLst>
          </p:cNvPr>
          <p:cNvPicPr/>
          <p:nvPr/>
        </p:nvPicPr>
        <p:blipFill>
          <a:blip r:embed="rId2" cstate="print"/>
          <a:stretch>
            <a:fillRect/>
          </a:stretch>
        </p:blipFill>
        <p:spPr>
          <a:xfrm>
            <a:off x="865018" y="2017246"/>
            <a:ext cx="10461964" cy="3586353"/>
          </a:xfrm>
          <a:prstGeom prst="rect">
            <a:avLst/>
          </a:prstGeom>
        </p:spPr>
      </p:pic>
      <p:sp>
        <p:nvSpPr>
          <p:cNvPr id="6" name="TextBox 5">
            <a:extLst>
              <a:ext uri="{FF2B5EF4-FFF2-40B4-BE49-F238E27FC236}">
                <a16:creationId xmlns:a16="http://schemas.microsoft.com/office/drawing/2014/main" id="{2BBA39AD-599D-9B13-CB9B-DB4A270998B3}"/>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7" name="Google Shape;315;g2c78a338547_9_691">
            <a:extLst>
              <a:ext uri="{FF2B5EF4-FFF2-40B4-BE49-F238E27FC236}">
                <a16:creationId xmlns:a16="http://schemas.microsoft.com/office/drawing/2014/main" id="{4D8473FB-77FB-AFB5-97E9-2D80E2ED166A}"/>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endParaRPr lang="en-US" sz="6000" b="1" kern="1200" dirty="0">
              <a:solidFill>
                <a:schemeClr val="tx1"/>
              </a:solidFill>
              <a:latin typeface="Barlow" pitchFamily="2" charset="77"/>
              <a:ea typeface="+mj-ea"/>
              <a:cs typeface="+mj-cs"/>
            </a:endParaRPr>
          </a:p>
          <a:p>
            <a:pPr algn="ctr">
              <a:lnSpc>
                <a:spcPts val="3432"/>
              </a:lnSpc>
            </a:pPr>
            <a:r>
              <a:rPr lang="en-US" sz="6000" b="1" kern="1200" dirty="0">
                <a:solidFill>
                  <a:schemeClr val="tx1"/>
                </a:solidFill>
                <a:latin typeface="Barlow" pitchFamily="2" charset="77"/>
                <a:ea typeface="+mj-ea"/>
                <a:cs typeface="+mj-cs"/>
              </a:rPr>
              <a:t>ID Verification Use-case</a:t>
            </a:r>
            <a:br>
              <a:rPr lang="en-US" sz="6000" b="1" kern="1200" dirty="0">
                <a:solidFill>
                  <a:schemeClr val="tx1"/>
                </a:solidFill>
                <a:latin typeface="Barlow" pitchFamily="2" charset="77"/>
                <a:ea typeface="+mj-ea"/>
                <a:cs typeface="+mj-cs"/>
              </a:rPr>
            </a:br>
            <a:endParaRPr lang="en-US" sz="6000" b="1" dirty="0">
              <a:latin typeface="Barlow" pitchFamily="2" charset="77"/>
              <a:cs typeface="Arial" panose="020B0604020202020204" pitchFamily="34" charset="0"/>
            </a:endParaRPr>
          </a:p>
        </p:txBody>
      </p:sp>
    </p:spTree>
    <p:extLst>
      <p:ext uri="{BB962C8B-B14F-4D97-AF65-F5344CB8AC3E}">
        <p14:creationId xmlns:p14="http://schemas.microsoft.com/office/powerpoint/2010/main" val="70964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descr="A blue and black icon&#10;&#10;Description automatically generated with medium confidence">
            <a:extLst>
              <a:ext uri="{FF2B5EF4-FFF2-40B4-BE49-F238E27FC236}">
                <a16:creationId xmlns:a16="http://schemas.microsoft.com/office/drawing/2014/main" id="{88C7B794-41BC-0B06-DE68-BE1CE7792ED0}"/>
              </a:ext>
            </a:extLst>
          </p:cNvPr>
          <p:cNvPicPr/>
          <p:nvPr/>
        </p:nvPicPr>
        <p:blipFill>
          <a:blip r:embed="rId2" cstate="print"/>
          <a:stretch>
            <a:fillRect/>
          </a:stretch>
        </p:blipFill>
        <p:spPr>
          <a:xfrm>
            <a:off x="416370" y="2619284"/>
            <a:ext cx="11630118" cy="2837299"/>
          </a:xfrm>
          <a:prstGeom prst="rect">
            <a:avLst/>
          </a:prstGeom>
        </p:spPr>
      </p:pic>
      <p:sp>
        <p:nvSpPr>
          <p:cNvPr id="3" name="TextBox 2">
            <a:extLst>
              <a:ext uri="{FF2B5EF4-FFF2-40B4-BE49-F238E27FC236}">
                <a16:creationId xmlns:a16="http://schemas.microsoft.com/office/drawing/2014/main" id="{7C947E98-9847-8F37-DDDF-ED5BB6EACA9E}"/>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4" name="Google Shape;315;g2c78a338547_9_691">
            <a:extLst>
              <a:ext uri="{FF2B5EF4-FFF2-40B4-BE49-F238E27FC236}">
                <a16:creationId xmlns:a16="http://schemas.microsoft.com/office/drawing/2014/main" id="{57D106FB-92B5-E68D-6D01-55DEA1D85EC2}"/>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endParaRPr lang="en-US" sz="6000" b="1" kern="1200" dirty="0">
              <a:solidFill>
                <a:schemeClr val="tx1"/>
              </a:solidFill>
              <a:latin typeface="Barlow" pitchFamily="2" charset="77"/>
              <a:ea typeface="+mj-ea"/>
              <a:cs typeface="+mj-cs"/>
            </a:endParaRPr>
          </a:p>
          <a:p>
            <a:pPr algn="ctr">
              <a:lnSpc>
                <a:spcPts val="3432"/>
              </a:lnSpc>
            </a:pPr>
            <a:r>
              <a:rPr lang="en-US" sz="6000" b="1" kern="1200" dirty="0">
                <a:solidFill>
                  <a:schemeClr val="tx1"/>
                </a:solidFill>
                <a:latin typeface="+mj-lt"/>
                <a:ea typeface="+mj-ea"/>
                <a:cs typeface="+mj-cs"/>
              </a:rPr>
              <a:t>Verification Process</a:t>
            </a:r>
            <a:endParaRPr lang="en-US" sz="6000" b="1" dirty="0">
              <a:latin typeface="Barlow" pitchFamily="2" charset="77"/>
              <a:cs typeface="Arial" panose="020B0604020202020204" pitchFamily="34" charset="0"/>
            </a:endParaRPr>
          </a:p>
        </p:txBody>
      </p:sp>
    </p:spTree>
    <p:extLst>
      <p:ext uri="{BB962C8B-B14F-4D97-AF65-F5344CB8AC3E}">
        <p14:creationId xmlns:p14="http://schemas.microsoft.com/office/powerpoint/2010/main" val="267524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3B3DF0DE-DF30-CE1D-39F6-63AECF576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46" y="1738859"/>
            <a:ext cx="11524352" cy="5119141"/>
          </a:xfrm>
          <a:prstGeom prst="rect">
            <a:avLst/>
          </a:prstGeom>
          <a:ln>
            <a:noFill/>
          </a:ln>
        </p:spPr>
      </p:pic>
      <p:sp>
        <p:nvSpPr>
          <p:cNvPr id="2" name="TextBox 1">
            <a:extLst>
              <a:ext uri="{FF2B5EF4-FFF2-40B4-BE49-F238E27FC236}">
                <a16:creationId xmlns:a16="http://schemas.microsoft.com/office/drawing/2014/main" id="{F55FB784-9831-0C8B-F049-C91C27583190}"/>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3" name="Google Shape;315;g2c78a338547_9_691">
            <a:extLst>
              <a:ext uri="{FF2B5EF4-FFF2-40B4-BE49-F238E27FC236}">
                <a16:creationId xmlns:a16="http://schemas.microsoft.com/office/drawing/2014/main" id="{EF2683B5-B541-F9C0-B15C-0460AD9DD2C2}"/>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endParaRPr lang="en-US" sz="6000" b="1" kern="1200" dirty="0">
              <a:solidFill>
                <a:schemeClr val="tx1"/>
              </a:solidFill>
              <a:latin typeface="Barlow" pitchFamily="2" charset="77"/>
              <a:ea typeface="+mj-ea"/>
              <a:cs typeface="+mj-cs"/>
            </a:endParaRPr>
          </a:p>
          <a:p>
            <a:pPr algn="ctr">
              <a:lnSpc>
                <a:spcPts val="3432"/>
              </a:lnSpc>
            </a:pPr>
            <a:r>
              <a:rPr lang="en-US" sz="6000" b="1" kern="1200" dirty="0" err="1">
                <a:solidFill>
                  <a:schemeClr val="tx1"/>
                </a:solidFill>
                <a:latin typeface="Barlow" pitchFamily="2" charset="77"/>
                <a:ea typeface="+mj-ea"/>
                <a:cs typeface="+mj-cs"/>
              </a:rPr>
              <a:t>Hubiye</a:t>
            </a:r>
            <a:r>
              <a:rPr lang="en-US" sz="6000" b="1" kern="1200" dirty="0">
                <a:solidFill>
                  <a:schemeClr val="tx1"/>
                </a:solidFill>
                <a:latin typeface="Barlow" pitchFamily="2" charset="77"/>
                <a:ea typeface="+mj-ea"/>
                <a:cs typeface="+mj-cs"/>
              </a:rPr>
              <a:t> Platform</a:t>
            </a:r>
            <a:endParaRPr lang="en-US" sz="6000" b="1" dirty="0">
              <a:latin typeface="Barlow" pitchFamily="2" charset="77"/>
              <a:cs typeface="Arial" panose="020B0604020202020204" pitchFamily="34" charset="0"/>
            </a:endParaRPr>
          </a:p>
        </p:txBody>
      </p:sp>
    </p:spTree>
    <p:extLst>
      <p:ext uri="{BB962C8B-B14F-4D97-AF65-F5344CB8AC3E}">
        <p14:creationId xmlns:p14="http://schemas.microsoft.com/office/powerpoint/2010/main" val="363145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background with white letters&#10;&#10;Description automatically generated">
            <a:extLst>
              <a:ext uri="{FF2B5EF4-FFF2-40B4-BE49-F238E27FC236}">
                <a16:creationId xmlns:a16="http://schemas.microsoft.com/office/drawing/2014/main" id="{B0F76D66-53A6-988C-A1FF-30AF3ED9C7F8}"/>
              </a:ext>
            </a:extLst>
          </p:cNvPr>
          <p:cNvPicPr>
            <a:picLocks noChangeAspect="1"/>
          </p:cNvPicPr>
          <p:nvPr/>
        </p:nvPicPr>
        <p:blipFill>
          <a:blip r:embed="rId2">
            <a:duotone>
              <a:prstClr val="black"/>
              <a:schemeClr val="accent3">
                <a:tint val="45000"/>
                <a:satMod val="400000"/>
              </a:schemeClr>
            </a:duotone>
          </a:blip>
          <a:stretch>
            <a:fillRect/>
          </a:stretch>
        </p:blipFill>
        <p:spPr>
          <a:xfrm>
            <a:off x="3394064" y="278267"/>
            <a:ext cx="8631958" cy="2057030"/>
          </a:xfrm>
          <a:prstGeom prst="rect">
            <a:avLst/>
          </a:prstGeom>
        </p:spPr>
      </p:pic>
      <p:pic>
        <p:nvPicPr>
          <p:cNvPr id="7" name="Picture 6" descr="A cell phone with a blue screen&#10;&#10;Description automatically generated">
            <a:extLst>
              <a:ext uri="{FF2B5EF4-FFF2-40B4-BE49-F238E27FC236}">
                <a16:creationId xmlns:a16="http://schemas.microsoft.com/office/drawing/2014/main" id="{66D3759A-E897-BA3A-A765-ED338685C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64099" cy="6858000"/>
          </a:xfrm>
          <a:prstGeom prst="rect">
            <a:avLst/>
          </a:prstGeom>
        </p:spPr>
      </p:pic>
      <p:graphicFrame>
        <p:nvGraphicFramePr>
          <p:cNvPr id="26" name="Diagram 25">
            <a:extLst>
              <a:ext uri="{FF2B5EF4-FFF2-40B4-BE49-F238E27FC236}">
                <a16:creationId xmlns:a16="http://schemas.microsoft.com/office/drawing/2014/main" id="{D94830D1-BF4F-D5CC-B243-513B1237FDBF}"/>
              </a:ext>
            </a:extLst>
          </p:cNvPr>
          <p:cNvGraphicFramePr/>
          <p:nvPr>
            <p:extLst>
              <p:ext uri="{D42A27DB-BD31-4B8C-83A1-F6EECF244321}">
                <p14:modId xmlns:p14="http://schemas.microsoft.com/office/powerpoint/2010/main" val="3012495254"/>
              </p:ext>
            </p:extLst>
          </p:nvPr>
        </p:nvGraphicFramePr>
        <p:xfrm>
          <a:off x="3394988" y="2569581"/>
          <a:ext cx="8797012" cy="4168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7164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graphicEl>
                                              <a:dgm id="{452D0730-8DE4-3F48-8317-F66F34362F84}"/>
                                            </p:graphicEl>
                                          </p:spTgt>
                                        </p:tgtEl>
                                        <p:attrNameLst>
                                          <p:attrName>style.visibility</p:attrName>
                                        </p:attrNameLst>
                                      </p:cBhvr>
                                      <p:to>
                                        <p:strVal val="visible"/>
                                      </p:to>
                                    </p:set>
                                    <p:anim calcmode="lin" valueType="num">
                                      <p:cBhvr additive="base">
                                        <p:cTn id="7" dur="500" fill="hold"/>
                                        <p:tgtEl>
                                          <p:spTgt spid="26">
                                            <p:graphicEl>
                                              <a:dgm id="{452D0730-8DE4-3F48-8317-F66F34362F8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graphicEl>
                                              <a:dgm id="{452D0730-8DE4-3F48-8317-F66F34362F8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graphicEl>
                                              <a:dgm id="{17459377-1995-454E-924E-9C175584DF3D}"/>
                                            </p:graphicEl>
                                          </p:spTgt>
                                        </p:tgtEl>
                                        <p:attrNameLst>
                                          <p:attrName>style.visibility</p:attrName>
                                        </p:attrNameLst>
                                      </p:cBhvr>
                                      <p:to>
                                        <p:strVal val="visible"/>
                                      </p:to>
                                    </p:set>
                                    <p:anim calcmode="lin" valueType="num">
                                      <p:cBhvr additive="base">
                                        <p:cTn id="13" dur="500" fill="hold"/>
                                        <p:tgtEl>
                                          <p:spTgt spid="26">
                                            <p:graphicEl>
                                              <a:dgm id="{17459377-1995-454E-924E-9C175584DF3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graphicEl>
                                              <a:dgm id="{17459377-1995-454E-924E-9C175584DF3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graphicEl>
                                              <a:dgm id="{8B3DD7F4-80E0-FE4D-B410-A8864760FEA2}"/>
                                            </p:graphicEl>
                                          </p:spTgt>
                                        </p:tgtEl>
                                        <p:attrNameLst>
                                          <p:attrName>style.visibility</p:attrName>
                                        </p:attrNameLst>
                                      </p:cBhvr>
                                      <p:to>
                                        <p:strVal val="visible"/>
                                      </p:to>
                                    </p:set>
                                    <p:anim calcmode="lin" valueType="num">
                                      <p:cBhvr additive="base">
                                        <p:cTn id="19" dur="500" fill="hold"/>
                                        <p:tgtEl>
                                          <p:spTgt spid="26">
                                            <p:graphicEl>
                                              <a:dgm id="{8B3DD7F4-80E0-FE4D-B410-A8864760FEA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graphicEl>
                                              <a:dgm id="{8B3DD7F4-80E0-FE4D-B410-A8864760FEA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F8F87-A754-75EE-8098-10F1D07B4DE4}"/>
              </a:ext>
            </a:extLst>
          </p:cNvPr>
          <p:cNvSpPr>
            <a:spLocks noGrp="1"/>
          </p:cNvSpPr>
          <p:nvPr>
            <p:ph idx="1"/>
          </p:nvPr>
        </p:nvSpPr>
        <p:spPr>
          <a:xfrm>
            <a:off x="4012751" y="2125980"/>
            <a:ext cx="7942156" cy="4415051"/>
          </a:xfrm>
        </p:spPr>
        <p:txBody>
          <a:bodyPr anchor="ctr">
            <a:normAutofit/>
          </a:bodyPr>
          <a:lstStyle/>
          <a:p>
            <a:r>
              <a:rPr lang="en-SO" dirty="0">
                <a:solidFill>
                  <a:schemeClr val="bg1"/>
                </a:solidFill>
                <a:effectLst/>
                <a:latin typeface="Times New Roman" panose="02020603050405020304" pitchFamily="18" charset="0"/>
                <a:ea typeface="Times New Roman" panose="02020603050405020304" pitchFamily="18" charset="0"/>
              </a:rPr>
              <a:t>Data Protection by Design (DPbD) is a fundamental principle that integrates data protection measures into the development and operation of digital systems from the outset. </a:t>
            </a:r>
          </a:p>
          <a:p>
            <a:r>
              <a:rPr lang="en-SO" dirty="0">
                <a:solidFill>
                  <a:schemeClr val="bg1"/>
                </a:solidFill>
                <a:effectLst/>
                <a:latin typeface="Times New Roman" panose="02020603050405020304" pitchFamily="18" charset="0"/>
                <a:ea typeface="Times New Roman" panose="02020603050405020304" pitchFamily="18" charset="0"/>
              </a:rPr>
              <a:t>For Digital Identification and Registration Authorities, DPbD ensures that privacy and data protection are embedded into every aspect of the identification, registration, and management processes, safeguarding personal data from misuse, unauthorized access, or breaches.</a:t>
            </a:r>
            <a:endParaRPr lang="en-SO" dirty="0">
              <a:solidFill>
                <a:schemeClr val="bg1"/>
              </a:solidFill>
              <a:effectLst/>
              <a:latin typeface="Arial" panose="020B0604020202020204" pitchFamily="34" charset="0"/>
              <a:ea typeface="Arial" panose="020B0604020202020204" pitchFamily="34" charset="0"/>
            </a:endParaRPr>
          </a:p>
          <a:p>
            <a:endParaRPr lang="en-SO" dirty="0">
              <a:solidFill>
                <a:schemeClr val="bg1"/>
              </a:solidFill>
            </a:endParaRPr>
          </a:p>
        </p:txBody>
      </p:sp>
      <p:pic>
        <p:nvPicPr>
          <p:cNvPr id="7" name="Graphic 6" descr="Id Badge">
            <a:extLst>
              <a:ext uri="{FF2B5EF4-FFF2-40B4-BE49-F238E27FC236}">
                <a16:creationId xmlns:a16="http://schemas.microsoft.com/office/drawing/2014/main" id="{621534A3-A669-5FE9-0CE6-4E029DC87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79" y="1793846"/>
            <a:ext cx="4415051" cy="4415051"/>
          </a:xfrm>
          <a:prstGeom prst="rect">
            <a:avLst/>
          </a:prstGeom>
        </p:spPr>
      </p:pic>
      <p:sp>
        <p:nvSpPr>
          <p:cNvPr id="4" name="TextBox 3">
            <a:extLst>
              <a:ext uri="{FF2B5EF4-FFF2-40B4-BE49-F238E27FC236}">
                <a16:creationId xmlns:a16="http://schemas.microsoft.com/office/drawing/2014/main" id="{520C3977-E407-18CD-A6E7-D27790550CCF}"/>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5" name="Google Shape;315;g2c78a338547_9_691">
            <a:extLst>
              <a:ext uri="{FF2B5EF4-FFF2-40B4-BE49-F238E27FC236}">
                <a16:creationId xmlns:a16="http://schemas.microsoft.com/office/drawing/2014/main" id="{80275190-72E8-F9E7-84A2-22FD2DA05295}"/>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endParaRPr lang="en-SO" sz="4800" b="1" dirty="0">
              <a:solidFill>
                <a:schemeClr val="tx2"/>
              </a:solidFill>
              <a:effectLst/>
              <a:latin typeface="Times New Roman" panose="02020603050405020304" pitchFamily="18" charset="0"/>
              <a:ea typeface="Times New Roman" panose="02020603050405020304" pitchFamily="18" charset="0"/>
            </a:endParaRPr>
          </a:p>
          <a:p>
            <a:pPr algn="ctr">
              <a:lnSpc>
                <a:spcPts val="3432"/>
              </a:lnSpc>
            </a:pPr>
            <a:r>
              <a:rPr lang="en-SO" sz="4800" b="1" dirty="0">
                <a:solidFill>
                  <a:schemeClr val="tx2"/>
                </a:solidFill>
                <a:effectLst/>
                <a:latin typeface="Times New Roman" panose="02020603050405020304" pitchFamily="18" charset="0"/>
                <a:ea typeface="Times New Roman" panose="02020603050405020304" pitchFamily="18" charset="0"/>
              </a:rPr>
              <a:t>Data Protection by Design (DPbD)</a:t>
            </a:r>
            <a:endParaRPr lang="en-US" sz="4800" b="1" dirty="0">
              <a:latin typeface="Barlow" pitchFamily="2" charset="77"/>
              <a:cs typeface="Arial" panose="020B0604020202020204" pitchFamily="34" charset="0"/>
            </a:endParaRPr>
          </a:p>
        </p:txBody>
      </p:sp>
    </p:spTree>
    <p:extLst>
      <p:ext uri="{BB962C8B-B14F-4D97-AF65-F5344CB8AC3E}">
        <p14:creationId xmlns:p14="http://schemas.microsoft.com/office/powerpoint/2010/main" val="37353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FD129264-00B8-008E-7CF7-8E3DE91E8345}"/>
              </a:ext>
            </a:extLst>
          </p:cNvPr>
          <p:cNvGraphicFramePr>
            <a:graphicFrameLocks noGrp="1"/>
          </p:cNvGraphicFramePr>
          <p:nvPr>
            <p:ph idx="1"/>
            <p:extLst>
              <p:ext uri="{D42A27DB-BD31-4B8C-83A1-F6EECF244321}">
                <p14:modId xmlns:p14="http://schemas.microsoft.com/office/powerpoint/2010/main" val="2946945853"/>
              </p:ext>
            </p:extLst>
          </p:nvPr>
        </p:nvGraphicFramePr>
        <p:xfrm>
          <a:off x="720091" y="1828800"/>
          <a:ext cx="11234816" cy="4960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C2FB2FD-ACE6-A181-329E-C4828D532B44}"/>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6" name="Google Shape;315;g2c78a338547_9_691">
            <a:extLst>
              <a:ext uri="{FF2B5EF4-FFF2-40B4-BE49-F238E27FC236}">
                <a16:creationId xmlns:a16="http://schemas.microsoft.com/office/drawing/2014/main" id="{251F03C1-433F-F9D0-113A-70CAAE7155A5}"/>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endParaRPr lang="en-SO" sz="4800" b="1" dirty="0">
              <a:solidFill>
                <a:schemeClr val="tx2"/>
              </a:solidFill>
              <a:effectLst/>
              <a:latin typeface="Times New Roman" panose="02020603050405020304" pitchFamily="18" charset="0"/>
              <a:ea typeface="Times New Roman" panose="02020603050405020304" pitchFamily="18" charset="0"/>
            </a:endParaRPr>
          </a:p>
          <a:p>
            <a:pPr algn="ctr">
              <a:lnSpc>
                <a:spcPts val="3432"/>
              </a:lnSpc>
            </a:pPr>
            <a:r>
              <a:rPr lang="en-SO" sz="4800" b="1" dirty="0">
                <a:solidFill>
                  <a:schemeClr val="tx2"/>
                </a:solidFill>
                <a:effectLst/>
                <a:latin typeface="Times New Roman" panose="02020603050405020304" pitchFamily="18" charset="0"/>
                <a:ea typeface="Times New Roman" panose="02020603050405020304" pitchFamily="18" charset="0"/>
              </a:rPr>
              <a:t>Data Protection by Design (DPbD)</a:t>
            </a:r>
            <a:endParaRPr lang="en-US" sz="4800" b="1" dirty="0">
              <a:latin typeface="Barlow" pitchFamily="2" charset="77"/>
              <a:cs typeface="Arial" panose="020B0604020202020204" pitchFamily="34" charset="0"/>
            </a:endParaRPr>
          </a:p>
        </p:txBody>
      </p:sp>
    </p:spTree>
    <p:extLst>
      <p:ext uri="{BB962C8B-B14F-4D97-AF65-F5344CB8AC3E}">
        <p14:creationId xmlns:p14="http://schemas.microsoft.com/office/powerpoint/2010/main" val="221348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E6926-D446-9FF9-6D52-9D6E911340FD}"/>
              </a:ext>
            </a:extLst>
          </p:cNvPr>
          <p:cNvSpPr>
            <a:spLocks noGrp="1"/>
          </p:cNvSpPr>
          <p:nvPr>
            <p:ph idx="1"/>
          </p:nvPr>
        </p:nvSpPr>
        <p:spPr>
          <a:xfrm>
            <a:off x="-45199" y="619222"/>
            <a:ext cx="8340090" cy="5639753"/>
          </a:xfrm>
        </p:spPr>
        <p:txBody>
          <a:bodyPr>
            <a:noAutofit/>
          </a:bodyPr>
          <a:lstStyle/>
          <a:p>
            <a:pPr marL="0" indent="0" algn="ctr">
              <a:buNone/>
            </a:pPr>
            <a:endParaRPr lang="en-SO" sz="12000" b="1" dirty="0">
              <a:solidFill>
                <a:schemeClr val="bg1"/>
              </a:solidFill>
              <a:latin typeface="Barlow" pitchFamily="2" charset="77"/>
            </a:endParaRPr>
          </a:p>
          <a:p>
            <a:pPr marL="0" indent="0" algn="ctr">
              <a:buNone/>
            </a:pPr>
            <a:r>
              <a:rPr lang="en-SO" sz="12000" b="1" dirty="0">
                <a:solidFill>
                  <a:schemeClr val="bg1"/>
                </a:solidFill>
                <a:latin typeface="Barlow" pitchFamily="2" charset="77"/>
              </a:rPr>
              <a:t>Thank You</a:t>
            </a:r>
          </a:p>
        </p:txBody>
      </p:sp>
      <p:pic>
        <p:nvPicPr>
          <p:cNvPr id="2" name="Graphic 1" descr="Smiling Face with No Fill">
            <a:extLst>
              <a:ext uri="{FF2B5EF4-FFF2-40B4-BE49-F238E27FC236}">
                <a16:creationId xmlns:a16="http://schemas.microsoft.com/office/drawing/2014/main" id="{4695A7D8-A505-770D-5C31-02FAD410DC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18386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6C0657-CEED-0AB6-E149-55D04DF68F85}"/>
              </a:ext>
            </a:extLst>
          </p:cNvPr>
          <p:cNvSpPr txBox="1"/>
          <p:nvPr/>
        </p:nvSpPr>
        <p:spPr>
          <a:xfrm>
            <a:off x="2451369" y="5211324"/>
            <a:ext cx="6562928" cy="690189"/>
          </a:xfrm>
          <a:prstGeom prst="rect">
            <a:avLst/>
          </a:prstGeom>
          <a:noFill/>
        </p:spPr>
        <p:txBody>
          <a:bodyPr wrap="square">
            <a:spAutoFit/>
          </a:bodyPr>
          <a:lstStyle/>
          <a:p>
            <a:pPr>
              <a:lnSpc>
                <a:spcPts val="3432"/>
              </a:lnSpc>
            </a:pPr>
            <a:r>
              <a:rPr lang="en-US" sz="8000" b="1" dirty="0">
                <a:solidFill>
                  <a:srgbClr val="0070C0"/>
                </a:solidFill>
              </a:rPr>
              <a:t>NIRA</a:t>
            </a:r>
          </a:p>
        </p:txBody>
      </p:sp>
      <p:sp>
        <p:nvSpPr>
          <p:cNvPr id="13" name="TextBox 12">
            <a:extLst>
              <a:ext uri="{FF2B5EF4-FFF2-40B4-BE49-F238E27FC236}">
                <a16:creationId xmlns:a16="http://schemas.microsoft.com/office/drawing/2014/main" id="{90C15F2A-47C1-92B2-E8DD-E5DF2E2E85DF}"/>
              </a:ext>
            </a:extLst>
          </p:cNvPr>
          <p:cNvSpPr txBox="1"/>
          <p:nvPr/>
        </p:nvSpPr>
        <p:spPr>
          <a:xfrm>
            <a:off x="2495759" y="5616872"/>
            <a:ext cx="6180306" cy="369332"/>
          </a:xfrm>
          <a:prstGeom prst="rect">
            <a:avLst/>
          </a:prstGeom>
          <a:noFill/>
        </p:spPr>
        <p:txBody>
          <a:bodyPr wrap="square">
            <a:spAutoFit/>
          </a:bodyPr>
          <a:lstStyle/>
          <a:p>
            <a:r>
              <a:rPr lang="en-US" b="1" dirty="0">
                <a:solidFill>
                  <a:srgbClr val="0070C0"/>
                </a:solidFill>
              </a:rPr>
              <a:t>National Identification And Registration Authority</a:t>
            </a:r>
          </a:p>
        </p:txBody>
      </p:sp>
      <p:pic>
        <p:nvPicPr>
          <p:cNvPr id="20" name="Picture 2" descr="x, twitter, elon musk, twitter new logo ">
            <a:extLst>
              <a:ext uri="{FF2B5EF4-FFF2-40B4-BE49-F238E27FC236}">
                <a16:creationId xmlns:a16="http://schemas.microsoft.com/office/drawing/2014/main" id="{91CD4B42-5DCD-9B77-2372-14D91A3C96D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57032"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b, facebook, facebook logo ">
            <a:extLst>
              <a:ext uri="{FF2B5EF4-FFF2-40B4-BE49-F238E27FC236}">
                <a16:creationId xmlns:a16="http://schemas.microsoft.com/office/drawing/2014/main" id="{20D0BC80-8899-9A82-EA3A-678EE6E7BEA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58693"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play, video, youtube, youtuble logo ">
            <a:extLst>
              <a:ext uri="{FF2B5EF4-FFF2-40B4-BE49-F238E27FC236}">
                <a16:creationId xmlns:a16="http://schemas.microsoft.com/office/drawing/2014/main" id="{E64EE520-6235-C5B8-08D8-F6D16A4E2C65}"/>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609740"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ocial media icon">
            <a:extLst>
              <a:ext uri="{FF2B5EF4-FFF2-40B4-BE49-F238E27FC236}">
                <a16:creationId xmlns:a16="http://schemas.microsoft.com/office/drawing/2014/main" id="{2C4A5EBE-7FC6-A33A-AB4B-D93E8480EA6B}"/>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862448" y="6561358"/>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C3801A-32F9-3615-1C3F-FCE98827016A}"/>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graphicFrame>
        <p:nvGraphicFramePr>
          <p:cNvPr id="3" name="Content Placeholder 2">
            <a:extLst>
              <a:ext uri="{FF2B5EF4-FFF2-40B4-BE49-F238E27FC236}">
                <a16:creationId xmlns:a16="http://schemas.microsoft.com/office/drawing/2014/main" id="{1C1BE22D-DE4D-FFE8-89B9-DB4AB3E43446}"/>
              </a:ext>
            </a:extLst>
          </p:cNvPr>
          <p:cNvGraphicFramePr>
            <a:graphicFrameLocks/>
          </p:cNvGraphicFramePr>
          <p:nvPr>
            <p:extLst>
              <p:ext uri="{D42A27DB-BD31-4B8C-83A1-F6EECF244321}">
                <p14:modId xmlns:p14="http://schemas.microsoft.com/office/powerpoint/2010/main" val="1223170057"/>
              </p:ext>
            </p:extLst>
          </p:nvPr>
        </p:nvGraphicFramePr>
        <p:xfrm>
          <a:off x="-576470" y="1858617"/>
          <a:ext cx="13437879" cy="52776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itle 1">
            <a:extLst>
              <a:ext uri="{FF2B5EF4-FFF2-40B4-BE49-F238E27FC236}">
                <a16:creationId xmlns:a16="http://schemas.microsoft.com/office/drawing/2014/main" id="{6DAC7363-D576-AFDA-87C4-2A2B797FE06F}"/>
              </a:ext>
            </a:extLst>
          </p:cNvPr>
          <p:cNvSpPr txBox="1">
            <a:spLocks/>
          </p:cNvSpPr>
          <p:nvPr/>
        </p:nvSpPr>
        <p:spPr>
          <a:xfrm>
            <a:off x="1340582" y="3378904"/>
            <a:ext cx="9718111" cy="157644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FFFF"/>
              </a:solidFill>
            </a:endParaRPr>
          </a:p>
        </p:txBody>
      </p:sp>
      <p:sp>
        <p:nvSpPr>
          <p:cNvPr id="6" name="Google Shape;315;g2c78a338547_9_691">
            <a:extLst>
              <a:ext uri="{FF2B5EF4-FFF2-40B4-BE49-F238E27FC236}">
                <a16:creationId xmlns:a16="http://schemas.microsoft.com/office/drawing/2014/main" id="{C1723E9A-409A-1CEE-9597-FDA96B8520A7}"/>
              </a:ext>
            </a:extLst>
          </p:cNvPr>
          <p:cNvSpPr txBox="1"/>
          <p:nvPr/>
        </p:nvSpPr>
        <p:spPr>
          <a:xfrm>
            <a:off x="420646" y="856165"/>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dirty="0">
              <a:latin typeface="Barlow" pitchFamily="2" charset="77"/>
            </a:endParaRPr>
          </a:p>
          <a:p>
            <a:pPr algn="ctr"/>
            <a:r>
              <a:rPr lang="en-US" sz="4000" b="1" dirty="0">
                <a:latin typeface="Arial" panose="020B0604020202020204" pitchFamily="34" charset="0"/>
                <a:cs typeface="Arial" panose="020B0604020202020204" pitchFamily="34" charset="0"/>
              </a:rPr>
              <a:t>Converged infrastructure</a:t>
            </a:r>
          </a:p>
        </p:txBody>
      </p:sp>
    </p:spTree>
    <p:extLst>
      <p:ext uri="{BB962C8B-B14F-4D97-AF65-F5344CB8AC3E}">
        <p14:creationId xmlns:p14="http://schemas.microsoft.com/office/powerpoint/2010/main" val="10116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A239AA3-7A93-4492-8273-95A6F4CB733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12E3AC7F-E325-4720-AECE-3FF1B56C13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4D1844DA-2FDE-494C-8F02-E2A2724126E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E2115644-255C-4DE4-8041-6497E3EEED1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24B88C8-63E9-4E62-B421-4F7413CA07F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8158B39C-A684-44BC-B351-E6579ABA702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C5C3D7B4-B467-4363-83D4-70F3C0C6DCD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C8033623-30EE-4E9C-B46E-47D847AFDC9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072E88DE-CCFA-4BDF-A006-A17B5A1EC39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CB482C5D-C0FD-4523-AD05-F591DDC618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6C0657-CEED-0AB6-E149-55D04DF68F85}"/>
              </a:ext>
            </a:extLst>
          </p:cNvPr>
          <p:cNvSpPr txBox="1"/>
          <p:nvPr/>
        </p:nvSpPr>
        <p:spPr>
          <a:xfrm>
            <a:off x="2451369" y="5211324"/>
            <a:ext cx="6562928" cy="690189"/>
          </a:xfrm>
          <a:prstGeom prst="rect">
            <a:avLst/>
          </a:prstGeom>
          <a:noFill/>
        </p:spPr>
        <p:txBody>
          <a:bodyPr wrap="square">
            <a:spAutoFit/>
          </a:bodyPr>
          <a:lstStyle/>
          <a:p>
            <a:pPr>
              <a:lnSpc>
                <a:spcPts val="3432"/>
              </a:lnSpc>
            </a:pPr>
            <a:r>
              <a:rPr lang="en-US" sz="8000" b="1" dirty="0">
                <a:solidFill>
                  <a:srgbClr val="0070C0"/>
                </a:solidFill>
              </a:rPr>
              <a:t>NIRA</a:t>
            </a:r>
          </a:p>
        </p:txBody>
      </p:sp>
      <p:sp>
        <p:nvSpPr>
          <p:cNvPr id="13" name="TextBox 12">
            <a:extLst>
              <a:ext uri="{FF2B5EF4-FFF2-40B4-BE49-F238E27FC236}">
                <a16:creationId xmlns:a16="http://schemas.microsoft.com/office/drawing/2014/main" id="{90C15F2A-47C1-92B2-E8DD-E5DF2E2E85DF}"/>
              </a:ext>
            </a:extLst>
          </p:cNvPr>
          <p:cNvSpPr txBox="1"/>
          <p:nvPr/>
        </p:nvSpPr>
        <p:spPr>
          <a:xfrm>
            <a:off x="2495759" y="5616872"/>
            <a:ext cx="6180306" cy="369332"/>
          </a:xfrm>
          <a:prstGeom prst="rect">
            <a:avLst/>
          </a:prstGeom>
          <a:noFill/>
        </p:spPr>
        <p:txBody>
          <a:bodyPr wrap="square">
            <a:spAutoFit/>
          </a:bodyPr>
          <a:lstStyle/>
          <a:p>
            <a:r>
              <a:rPr lang="en-US" b="1" dirty="0">
                <a:solidFill>
                  <a:srgbClr val="0070C0"/>
                </a:solidFill>
              </a:rPr>
              <a:t>National Identification And Registration Authority</a:t>
            </a:r>
          </a:p>
        </p:txBody>
      </p:sp>
      <p:pic>
        <p:nvPicPr>
          <p:cNvPr id="20" name="Picture 2" descr="x, twitter, elon musk, twitter new logo ">
            <a:extLst>
              <a:ext uri="{FF2B5EF4-FFF2-40B4-BE49-F238E27FC236}">
                <a16:creationId xmlns:a16="http://schemas.microsoft.com/office/drawing/2014/main" id="{91CD4B42-5DCD-9B77-2372-14D91A3C96D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57032"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b, facebook, facebook logo ">
            <a:extLst>
              <a:ext uri="{FF2B5EF4-FFF2-40B4-BE49-F238E27FC236}">
                <a16:creationId xmlns:a16="http://schemas.microsoft.com/office/drawing/2014/main" id="{20D0BC80-8899-9A82-EA3A-678EE6E7BEA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58693"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play, video, youtube, youtuble logo ">
            <a:extLst>
              <a:ext uri="{FF2B5EF4-FFF2-40B4-BE49-F238E27FC236}">
                <a16:creationId xmlns:a16="http://schemas.microsoft.com/office/drawing/2014/main" id="{E64EE520-6235-C5B8-08D8-F6D16A4E2C65}"/>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609740" y="656135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ocial media icon">
            <a:extLst>
              <a:ext uri="{FF2B5EF4-FFF2-40B4-BE49-F238E27FC236}">
                <a16:creationId xmlns:a16="http://schemas.microsoft.com/office/drawing/2014/main" id="{2C4A5EBE-7FC6-A33A-AB4B-D93E8480EA6B}"/>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862448" y="6561358"/>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C3801A-32F9-3615-1C3F-FCE98827016A}"/>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4" name="Title 1">
            <a:extLst>
              <a:ext uri="{FF2B5EF4-FFF2-40B4-BE49-F238E27FC236}">
                <a16:creationId xmlns:a16="http://schemas.microsoft.com/office/drawing/2014/main" id="{6DAC7363-D576-AFDA-87C4-2A2B797FE06F}"/>
              </a:ext>
            </a:extLst>
          </p:cNvPr>
          <p:cNvSpPr txBox="1">
            <a:spLocks/>
          </p:cNvSpPr>
          <p:nvPr/>
        </p:nvSpPr>
        <p:spPr>
          <a:xfrm>
            <a:off x="1340582" y="3378904"/>
            <a:ext cx="9718111" cy="157644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FFFF"/>
              </a:solidFill>
            </a:endParaRPr>
          </a:p>
        </p:txBody>
      </p:sp>
      <p:pic>
        <p:nvPicPr>
          <p:cNvPr id="2" name="Picture 1" descr="A diagram of information systems&#10;&#10;Description automatically generated">
            <a:extLst>
              <a:ext uri="{FF2B5EF4-FFF2-40B4-BE49-F238E27FC236}">
                <a16:creationId xmlns:a16="http://schemas.microsoft.com/office/drawing/2014/main" id="{3E0996EA-9D5C-49CE-9F66-10DFE152A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6"/>
            <a:ext cx="12453729" cy="6857572"/>
          </a:xfrm>
          <a:prstGeom prst="rect">
            <a:avLst/>
          </a:prstGeom>
        </p:spPr>
      </p:pic>
      <p:sp>
        <p:nvSpPr>
          <p:cNvPr id="5" name="Google Shape;315;g2c78a338547_9_691">
            <a:extLst>
              <a:ext uri="{FF2B5EF4-FFF2-40B4-BE49-F238E27FC236}">
                <a16:creationId xmlns:a16="http://schemas.microsoft.com/office/drawing/2014/main" id="{CDB9C0F6-1C35-DBED-9F93-FED8F89E0811}"/>
              </a:ext>
            </a:extLst>
          </p:cNvPr>
          <p:cNvSpPr txBox="1"/>
          <p:nvPr/>
        </p:nvSpPr>
        <p:spPr>
          <a:xfrm>
            <a:off x="506722" y="0"/>
            <a:ext cx="11685278" cy="1218046"/>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dirty="0">
              <a:latin typeface="Barlow" pitchFamily="2" charset="77"/>
            </a:endParaRPr>
          </a:p>
          <a:p>
            <a:pPr algn="ctr"/>
            <a:r>
              <a:rPr lang="en-US" sz="4000" b="1" dirty="0">
                <a:latin typeface="Arial" panose="020B0604020202020204" pitchFamily="34" charset="0"/>
                <a:cs typeface="Arial" panose="020B0604020202020204" pitchFamily="34" charset="0"/>
              </a:rPr>
              <a:t>Information System</a:t>
            </a:r>
          </a:p>
        </p:txBody>
      </p:sp>
    </p:spTree>
    <p:extLst>
      <p:ext uri="{BB962C8B-B14F-4D97-AF65-F5344CB8AC3E}">
        <p14:creationId xmlns:p14="http://schemas.microsoft.com/office/powerpoint/2010/main" val="258520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7D7DF3-8C36-6495-CA3D-6CF35ABB0397}"/>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7" name="Google Shape;315;g2c78a338547_9_691">
            <a:extLst>
              <a:ext uri="{FF2B5EF4-FFF2-40B4-BE49-F238E27FC236}">
                <a16:creationId xmlns:a16="http://schemas.microsoft.com/office/drawing/2014/main" id="{6AB0CDBF-7123-6612-0779-54A3E1F259FC}"/>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dirty="0">
              <a:latin typeface="Barlow" pitchFamily="2" charset="77"/>
            </a:endParaRPr>
          </a:p>
          <a:p>
            <a:pPr algn="ctr"/>
            <a:r>
              <a:rPr lang="en-US" sz="4000" b="1" dirty="0">
                <a:latin typeface="Arial" panose="020B0604020202020204" pitchFamily="34" charset="0"/>
                <a:cs typeface="Arial" panose="020B0604020202020204" pitchFamily="34" charset="0"/>
              </a:rPr>
              <a:t>Somalia National Identification System</a:t>
            </a:r>
          </a:p>
        </p:txBody>
      </p:sp>
      <p:graphicFrame>
        <p:nvGraphicFramePr>
          <p:cNvPr id="6" name="Content Placeholder 2">
            <a:extLst>
              <a:ext uri="{FF2B5EF4-FFF2-40B4-BE49-F238E27FC236}">
                <a16:creationId xmlns:a16="http://schemas.microsoft.com/office/drawing/2014/main" id="{7F180051-AB00-A3E3-6752-AF5EC6F58201}"/>
              </a:ext>
            </a:extLst>
          </p:cNvPr>
          <p:cNvGraphicFramePr>
            <a:graphicFrameLocks noGrp="1"/>
          </p:cNvGraphicFramePr>
          <p:nvPr>
            <p:ph idx="1"/>
            <p:extLst>
              <p:ext uri="{D42A27DB-BD31-4B8C-83A1-F6EECF244321}">
                <p14:modId xmlns:p14="http://schemas.microsoft.com/office/powerpoint/2010/main" val="1583873765"/>
              </p:ext>
            </p:extLst>
          </p:nvPr>
        </p:nvGraphicFramePr>
        <p:xfrm>
          <a:off x="417596" y="1828800"/>
          <a:ext cx="11771354"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oogle Shape;415;g2c86a4159bf_1_90">
            <a:extLst>
              <a:ext uri="{FF2B5EF4-FFF2-40B4-BE49-F238E27FC236}">
                <a16:creationId xmlns:a16="http://schemas.microsoft.com/office/drawing/2014/main" id="{1A348887-74B3-998E-61C7-7A1E71795E35}"/>
              </a:ext>
            </a:extLst>
          </p:cNvPr>
          <p:cNvGrpSpPr/>
          <p:nvPr/>
        </p:nvGrpSpPr>
        <p:grpSpPr>
          <a:xfrm>
            <a:off x="2438943" y="2050490"/>
            <a:ext cx="404094" cy="446484"/>
            <a:chOff x="2417831" y="3939791"/>
            <a:chExt cx="2142027" cy="2366732"/>
          </a:xfrm>
        </p:grpSpPr>
        <p:grpSp>
          <p:nvGrpSpPr>
            <p:cNvPr id="10" name="Google Shape;416;g2c86a4159bf_1_90">
              <a:extLst>
                <a:ext uri="{FF2B5EF4-FFF2-40B4-BE49-F238E27FC236}">
                  <a16:creationId xmlns:a16="http://schemas.microsoft.com/office/drawing/2014/main" id="{F2BF44A6-46CA-F453-EE91-577A05D75E6A}"/>
                </a:ext>
              </a:extLst>
            </p:cNvPr>
            <p:cNvGrpSpPr/>
            <p:nvPr/>
          </p:nvGrpSpPr>
          <p:grpSpPr>
            <a:xfrm>
              <a:off x="2417831" y="3939791"/>
              <a:ext cx="2142027" cy="2130188"/>
              <a:chOff x="2417831" y="3939791"/>
              <a:chExt cx="2142027" cy="2130188"/>
            </a:xfrm>
          </p:grpSpPr>
          <p:sp>
            <p:nvSpPr>
              <p:cNvPr id="13" name="Google Shape;417;g2c86a4159bf_1_90">
                <a:extLst>
                  <a:ext uri="{FF2B5EF4-FFF2-40B4-BE49-F238E27FC236}">
                    <a16:creationId xmlns:a16="http://schemas.microsoft.com/office/drawing/2014/main" id="{7AC3648C-6E39-5ECF-ACEB-E41DFC14B2FE}"/>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14" name="Google Shape;418;g2c86a4159bf_1_90">
                <a:extLst>
                  <a:ext uri="{FF2B5EF4-FFF2-40B4-BE49-F238E27FC236}">
                    <a16:creationId xmlns:a16="http://schemas.microsoft.com/office/drawing/2014/main" id="{E29E04FD-06D2-1F49-4752-ACB03115D1FA}"/>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15" name="Google Shape;419;g2c86a4159bf_1_90">
                <a:extLst>
                  <a:ext uri="{FF2B5EF4-FFF2-40B4-BE49-F238E27FC236}">
                    <a16:creationId xmlns:a16="http://schemas.microsoft.com/office/drawing/2014/main" id="{E2FD9F96-25D1-B62A-816D-71C1F0CA0F69}"/>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12" name="Google Shape;420;g2c86a4159bf_1_90">
              <a:extLst>
                <a:ext uri="{FF2B5EF4-FFF2-40B4-BE49-F238E27FC236}">
                  <a16:creationId xmlns:a16="http://schemas.microsoft.com/office/drawing/2014/main" id="{C37249AB-EE72-3FEA-1C47-1DDEA90C008E}"/>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1</a:t>
              </a:r>
              <a:endParaRPr sz="150" dirty="0">
                <a:solidFill>
                  <a:srgbClr val="000000"/>
                </a:solidFill>
                <a:latin typeface="Arial"/>
                <a:ea typeface="Arial"/>
                <a:cs typeface="Arial"/>
                <a:sym typeface="Arial"/>
              </a:endParaRPr>
            </a:p>
          </p:txBody>
        </p:sp>
      </p:grpSp>
      <p:grpSp>
        <p:nvGrpSpPr>
          <p:cNvPr id="16" name="Google Shape;415;g2c86a4159bf_1_90">
            <a:extLst>
              <a:ext uri="{FF2B5EF4-FFF2-40B4-BE49-F238E27FC236}">
                <a16:creationId xmlns:a16="http://schemas.microsoft.com/office/drawing/2014/main" id="{89C0BD94-31A2-52B2-C3D2-E9B262CDE9F5}"/>
              </a:ext>
            </a:extLst>
          </p:cNvPr>
          <p:cNvGrpSpPr/>
          <p:nvPr/>
        </p:nvGrpSpPr>
        <p:grpSpPr>
          <a:xfrm>
            <a:off x="5690381" y="2095141"/>
            <a:ext cx="404094" cy="446484"/>
            <a:chOff x="2417831" y="3939791"/>
            <a:chExt cx="2142027" cy="2366732"/>
          </a:xfrm>
        </p:grpSpPr>
        <p:grpSp>
          <p:nvGrpSpPr>
            <p:cNvPr id="17" name="Google Shape;416;g2c86a4159bf_1_90">
              <a:extLst>
                <a:ext uri="{FF2B5EF4-FFF2-40B4-BE49-F238E27FC236}">
                  <a16:creationId xmlns:a16="http://schemas.microsoft.com/office/drawing/2014/main" id="{DBB691B1-742E-4C13-3F85-6DCF1D14B87C}"/>
                </a:ext>
              </a:extLst>
            </p:cNvPr>
            <p:cNvGrpSpPr/>
            <p:nvPr/>
          </p:nvGrpSpPr>
          <p:grpSpPr>
            <a:xfrm>
              <a:off x="2417831" y="3939791"/>
              <a:ext cx="2142027" cy="2130188"/>
              <a:chOff x="2417831" y="3939791"/>
              <a:chExt cx="2142027" cy="2130188"/>
            </a:xfrm>
          </p:grpSpPr>
          <p:sp>
            <p:nvSpPr>
              <p:cNvPr id="19" name="Google Shape;417;g2c86a4159bf_1_90">
                <a:extLst>
                  <a:ext uri="{FF2B5EF4-FFF2-40B4-BE49-F238E27FC236}">
                    <a16:creationId xmlns:a16="http://schemas.microsoft.com/office/drawing/2014/main" id="{AB0207A4-E263-7514-4B6B-A2A771FE3BF3}"/>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20" name="Google Shape;418;g2c86a4159bf_1_90">
                <a:extLst>
                  <a:ext uri="{FF2B5EF4-FFF2-40B4-BE49-F238E27FC236}">
                    <a16:creationId xmlns:a16="http://schemas.microsoft.com/office/drawing/2014/main" id="{ACBC9AC6-E3FA-576D-667C-DBFE154510CD}"/>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21" name="Google Shape;419;g2c86a4159bf_1_90">
                <a:extLst>
                  <a:ext uri="{FF2B5EF4-FFF2-40B4-BE49-F238E27FC236}">
                    <a16:creationId xmlns:a16="http://schemas.microsoft.com/office/drawing/2014/main" id="{342016B0-0078-DF3A-BE6A-37F37B4E0127}"/>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18" name="Google Shape;420;g2c86a4159bf_1_90">
              <a:extLst>
                <a:ext uri="{FF2B5EF4-FFF2-40B4-BE49-F238E27FC236}">
                  <a16:creationId xmlns:a16="http://schemas.microsoft.com/office/drawing/2014/main" id="{5FD4B5A1-5E07-6135-FD0D-38B09FEA55C3}"/>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2</a:t>
              </a:r>
              <a:endParaRPr sz="150" dirty="0">
                <a:solidFill>
                  <a:srgbClr val="000000"/>
                </a:solidFill>
                <a:latin typeface="Arial"/>
                <a:ea typeface="Arial"/>
                <a:cs typeface="Arial"/>
                <a:sym typeface="Arial"/>
              </a:endParaRPr>
            </a:p>
          </p:txBody>
        </p:sp>
      </p:grpSp>
      <p:grpSp>
        <p:nvGrpSpPr>
          <p:cNvPr id="22" name="Google Shape;415;g2c86a4159bf_1_90">
            <a:extLst>
              <a:ext uri="{FF2B5EF4-FFF2-40B4-BE49-F238E27FC236}">
                <a16:creationId xmlns:a16="http://schemas.microsoft.com/office/drawing/2014/main" id="{DEC60264-378C-8C3B-5CC0-BD21A53A5874}"/>
              </a:ext>
            </a:extLst>
          </p:cNvPr>
          <p:cNvGrpSpPr/>
          <p:nvPr/>
        </p:nvGrpSpPr>
        <p:grpSpPr>
          <a:xfrm>
            <a:off x="8555744" y="2050490"/>
            <a:ext cx="404094" cy="446484"/>
            <a:chOff x="2417831" y="3939791"/>
            <a:chExt cx="2142027" cy="2366732"/>
          </a:xfrm>
        </p:grpSpPr>
        <p:grpSp>
          <p:nvGrpSpPr>
            <p:cNvPr id="23" name="Google Shape;416;g2c86a4159bf_1_90">
              <a:extLst>
                <a:ext uri="{FF2B5EF4-FFF2-40B4-BE49-F238E27FC236}">
                  <a16:creationId xmlns:a16="http://schemas.microsoft.com/office/drawing/2014/main" id="{508B9D37-328C-2C74-A6A4-3AB2C163F97C}"/>
                </a:ext>
              </a:extLst>
            </p:cNvPr>
            <p:cNvGrpSpPr/>
            <p:nvPr/>
          </p:nvGrpSpPr>
          <p:grpSpPr>
            <a:xfrm>
              <a:off x="2417831" y="3939791"/>
              <a:ext cx="2142027" cy="2130188"/>
              <a:chOff x="2417831" y="3939791"/>
              <a:chExt cx="2142027" cy="2130188"/>
            </a:xfrm>
          </p:grpSpPr>
          <p:sp>
            <p:nvSpPr>
              <p:cNvPr id="25" name="Google Shape;417;g2c86a4159bf_1_90">
                <a:extLst>
                  <a:ext uri="{FF2B5EF4-FFF2-40B4-BE49-F238E27FC236}">
                    <a16:creationId xmlns:a16="http://schemas.microsoft.com/office/drawing/2014/main" id="{42329124-5C73-DEB6-7D91-511A6E658E8A}"/>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26" name="Google Shape;418;g2c86a4159bf_1_90">
                <a:extLst>
                  <a:ext uri="{FF2B5EF4-FFF2-40B4-BE49-F238E27FC236}">
                    <a16:creationId xmlns:a16="http://schemas.microsoft.com/office/drawing/2014/main" id="{0727E2E8-1E8D-F4D2-E9B0-785BF1381DA2}"/>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27" name="Google Shape;419;g2c86a4159bf_1_90">
                <a:extLst>
                  <a:ext uri="{FF2B5EF4-FFF2-40B4-BE49-F238E27FC236}">
                    <a16:creationId xmlns:a16="http://schemas.microsoft.com/office/drawing/2014/main" id="{D1B9D669-82DA-911E-E2F2-A52BAF1F062B}"/>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24" name="Google Shape;420;g2c86a4159bf_1_90">
              <a:extLst>
                <a:ext uri="{FF2B5EF4-FFF2-40B4-BE49-F238E27FC236}">
                  <a16:creationId xmlns:a16="http://schemas.microsoft.com/office/drawing/2014/main" id="{ADA97ACB-F650-6733-A3A7-755284EDF720}"/>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3</a:t>
              </a:r>
              <a:endParaRPr sz="150" dirty="0">
                <a:solidFill>
                  <a:srgbClr val="000000"/>
                </a:solidFill>
                <a:latin typeface="Arial"/>
                <a:ea typeface="Arial"/>
                <a:cs typeface="Arial"/>
                <a:sym typeface="Arial"/>
              </a:endParaRPr>
            </a:p>
          </p:txBody>
        </p:sp>
      </p:grpSp>
      <p:grpSp>
        <p:nvGrpSpPr>
          <p:cNvPr id="28" name="Google Shape;415;g2c86a4159bf_1_90">
            <a:extLst>
              <a:ext uri="{FF2B5EF4-FFF2-40B4-BE49-F238E27FC236}">
                <a16:creationId xmlns:a16="http://schemas.microsoft.com/office/drawing/2014/main" id="{30DF8DC0-497B-0CAE-380D-6E4CD85ECB56}"/>
              </a:ext>
            </a:extLst>
          </p:cNvPr>
          <p:cNvGrpSpPr/>
          <p:nvPr/>
        </p:nvGrpSpPr>
        <p:grpSpPr>
          <a:xfrm>
            <a:off x="11653988" y="2028177"/>
            <a:ext cx="404094" cy="446484"/>
            <a:chOff x="2417831" y="3939791"/>
            <a:chExt cx="2142027" cy="2366732"/>
          </a:xfrm>
        </p:grpSpPr>
        <p:grpSp>
          <p:nvGrpSpPr>
            <p:cNvPr id="29" name="Google Shape;416;g2c86a4159bf_1_90">
              <a:extLst>
                <a:ext uri="{FF2B5EF4-FFF2-40B4-BE49-F238E27FC236}">
                  <a16:creationId xmlns:a16="http://schemas.microsoft.com/office/drawing/2014/main" id="{512646D9-F0B0-7E61-EFA7-EE36B6FE5C79}"/>
                </a:ext>
              </a:extLst>
            </p:cNvPr>
            <p:cNvGrpSpPr/>
            <p:nvPr/>
          </p:nvGrpSpPr>
          <p:grpSpPr>
            <a:xfrm>
              <a:off x="2417831" y="3939791"/>
              <a:ext cx="2142027" cy="2130188"/>
              <a:chOff x="2417831" y="3939791"/>
              <a:chExt cx="2142027" cy="2130188"/>
            </a:xfrm>
          </p:grpSpPr>
          <p:sp>
            <p:nvSpPr>
              <p:cNvPr id="31" name="Google Shape;417;g2c86a4159bf_1_90">
                <a:extLst>
                  <a:ext uri="{FF2B5EF4-FFF2-40B4-BE49-F238E27FC236}">
                    <a16:creationId xmlns:a16="http://schemas.microsoft.com/office/drawing/2014/main" id="{AFDCC391-04CF-C8C0-6EAE-4081920FCB4D}"/>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32" name="Google Shape;418;g2c86a4159bf_1_90">
                <a:extLst>
                  <a:ext uri="{FF2B5EF4-FFF2-40B4-BE49-F238E27FC236}">
                    <a16:creationId xmlns:a16="http://schemas.microsoft.com/office/drawing/2014/main" id="{43253FEA-965C-79D5-E1B1-85F1DC56E676}"/>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33" name="Google Shape;419;g2c86a4159bf_1_90">
                <a:extLst>
                  <a:ext uri="{FF2B5EF4-FFF2-40B4-BE49-F238E27FC236}">
                    <a16:creationId xmlns:a16="http://schemas.microsoft.com/office/drawing/2014/main" id="{BEBB4EF0-703F-5AB0-B724-761332B80232}"/>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30" name="Google Shape;420;g2c86a4159bf_1_90">
              <a:extLst>
                <a:ext uri="{FF2B5EF4-FFF2-40B4-BE49-F238E27FC236}">
                  <a16:creationId xmlns:a16="http://schemas.microsoft.com/office/drawing/2014/main" id="{F6E4B316-F4C2-B8C7-E8E9-3CD24834952C}"/>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4</a:t>
              </a:r>
              <a:endParaRPr sz="150"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6508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17D7879-7343-E645-879E-97060B0BFE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A1F76B2-0DE2-914D-927D-3713FFC11F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955A929-6589-0F44-AC7A-A6D2873B375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E93CBCFF-B16F-3243-8644-CCE9822315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7D7DF3-8C36-6495-CA3D-6CF35ABB0397}"/>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7" name="Google Shape;315;g2c78a338547_9_691">
            <a:extLst>
              <a:ext uri="{FF2B5EF4-FFF2-40B4-BE49-F238E27FC236}">
                <a16:creationId xmlns:a16="http://schemas.microsoft.com/office/drawing/2014/main" id="{6AB0CDBF-7123-6612-0779-54A3E1F259FC}"/>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a:latin typeface="Barlow" pitchFamily="2" charset="77"/>
            </a:endParaRPr>
          </a:p>
          <a:p>
            <a:pPr algn="ctr"/>
            <a:r>
              <a:rPr lang="en-US" sz="4000" b="1">
                <a:latin typeface="Arial" panose="020B0604020202020204" pitchFamily="34" charset="0"/>
                <a:cs typeface="Arial" panose="020B0604020202020204" pitchFamily="34" charset="0"/>
              </a:rPr>
              <a:t>Somalia National Identification System</a:t>
            </a:r>
            <a:endParaRPr lang="en-US" sz="4000" b="1" dirty="0">
              <a:latin typeface="Arial" panose="020B0604020202020204" pitchFamily="34" charset="0"/>
              <a:cs typeface="Arial" panose="020B0604020202020204" pitchFamily="34" charset="0"/>
            </a:endParaRPr>
          </a:p>
        </p:txBody>
      </p:sp>
      <p:graphicFrame>
        <p:nvGraphicFramePr>
          <p:cNvPr id="17" name="Content Placeholder 16">
            <a:extLst>
              <a:ext uri="{FF2B5EF4-FFF2-40B4-BE49-F238E27FC236}">
                <a16:creationId xmlns:a16="http://schemas.microsoft.com/office/drawing/2014/main" id="{99BBCD36-2B01-3527-73E5-8D6FF0C22C2B}"/>
              </a:ext>
            </a:extLst>
          </p:cNvPr>
          <p:cNvGraphicFramePr>
            <a:graphicFrameLocks noGrp="1"/>
          </p:cNvGraphicFramePr>
          <p:nvPr>
            <p:ph idx="1"/>
            <p:extLst>
              <p:ext uri="{D42A27DB-BD31-4B8C-83A1-F6EECF244321}">
                <p14:modId xmlns:p14="http://schemas.microsoft.com/office/powerpoint/2010/main" val="15394640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Google Shape;415;g2c86a4159bf_1_90">
            <a:extLst>
              <a:ext uri="{FF2B5EF4-FFF2-40B4-BE49-F238E27FC236}">
                <a16:creationId xmlns:a16="http://schemas.microsoft.com/office/drawing/2014/main" id="{11BA45D4-307A-CF73-A772-108EB03921DA}"/>
              </a:ext>
            </a:extLst>
          </p:cNvPr>
          <p:cNvGrpSpPr/>
          <p:nvPr/>
        </p:nvGrpSpPr>
        <p:grpSpPr>
          <a:xfrm>
            <a:off x="3214195" y="1740206"/>
            <a:ext cx="404094" cy="446484"/>
            <a:chOff x="2417831" y="3939791"/>
            <a:chExt cx="2142027" cy="2366732"/>
          </a:xfrm>
        </p:grpSpPr>
        <p:grpSp>
          <p:nvGrpSpPr>
            <p:cNvPr id="36" name="Google Shape;416;g2c86a4159bf_1_90">
              <a:extLst>
                <a:ext uri="{FF2B5EF4-FFF2-40B4-BE49-F238E27FC236}">
                  <a16:creationId xmlns:a16="http://schemas.microsoft.com/office/drawing/2014/main" id="{74105151-0B54-0485-2DB3-B8C164DF63D2}"/>
                </a:ext>
              </a:extLst>
            </p:cNvPr>
            <p:cNvGrpSpPr/>
            <p:nvPr/>
          </p:nvGrpSpPr>
          <p:grpSpPr>
            <a:xfrm>
              <a:off x="2417831" y="3939791"/>
              <a:ext cx="2142027" cy="2130188"/>
              <a:chOff x="2417831" y="3939791"/>
              <a:chExt cx="2142027" cy="2130188"/>
            </a:xfrm>
          </p:grpSpPr>
          <p:sp>
            <p:nvSpPr>
              <p:cNvPr id="38" name="Google Shape;417;g2c86a4159bf_1_90">
                <a:extLst>
                  <a:ext uri="{FF2B5EF4-FFF2-40B4-BE49-F238E27FC236}">
                    <a16:creationId xmlns:a16="http://schemas.microsoft.com/office/drawing/2014/main" id="{807E3B7B-9B89-000C-962F-16A99D01B4A2}"/>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39" name="Google Shape;418;g2c86a4159bf_1_90">
                <a:extLst>
                  <a:ext uri="{FF2B5EF4-FFF2-40B4-BE49-F238E27FC236}">
                    <a16:creationId xmlns:a16="http://schemas.microsoft.com/office/drawing/2014/main" id="{FB3A23BA-4D08-0FB1-0C09-1851C2C878DC}"/>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40" name="Google Shape;419;g2c86a4159bf_1_90">
                <a:extLst>
                  <a:ext uri="{FF2B5EF4-FFF2-40B4-BE49-F238E27FC236}">
                    <a16:creationId xmlns:a16="http://schemas.microsoft.com/office/drawing/2014/main" id="{0504F1D4-8BBA-B1EE-CFE2-37716957167B}"/>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37" name="Google Shape;420;g2c86a4159bf_1_90">
              <a:extLst>
                <a:ext uri="{FF2B5EF4-FFF2-40B4-BE49-F238E27FC236}">
                  <a16:creationId xmlns:a16="http://schemas.microsoft.com/office/drawing/2014/main" id="{A469B2A2-93A9-CD7A-ED5A-545E5FF7B926}"/>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1</a:t>
              </a:r>
              <a:endParaRPr sz="150" dirty="0">
                <a:solidFill>
                  <a:srgbClr val="000000"/>
                </a:solidFill>
                <a:latin typeface="Arial"/>
                <a:ea typeface="Arial"/>
                <a:cs typeface="Arial"/>
                <a:sym typeface="Arial"/>
              </a:endParaRPr>
            </a:p>
          </p:txBody>
        </p:sp>
      </p:grpSp>
      <p:grpSp>
        <p:nvGrpSpPr>
          <p:cNvPr id="47" name="Google Shape;415;g2c86a4159bf_1_90">
            <a:extLst>
              <a:ext uri="{FF2B5EF4-FFF2-40B4-BE49-F238E27FC236}">
                <a16:creationId xmlns:a16="http://schemas.microsoft.com/office/drawing/2014/main" id="{2DC79035-D3C4-867B-BA67-A54B6B91C880}"/>
              </a:ext>
            </a:extLst>
          </p:cNvPr>
          <p:cNvGrpSpPr/>
          <p:nvPr/>
        </p:nvGrpSpPr>
        <p:grpSpPr>
          <a:xfrm>
            <a:off x="11225686" y="1963448"/>
            <a:ext cx="404094" cy="446484"/>
            <a:chOff x="2417831" y="3939791"/>
            <a:chExt cx="2142027" cy="2366732"/>
          </a:xfrm>
        </p:grpSpPr>
        <p:grpSp>
          <p:nvGrpSpPr>
            <p:cNvPr id="48" name="Google Shape;416;g2c86a4159bf_1_90">
              <a:extLst>
                <a:ext uri="{FF2B5EF4-FFF2-40B4-BE49-F238E27FC236}">
                  <a16:creationId xmlns:a16="http://schemas.microsoft.com/office/drawing/2014/main" id="{31291B6D-703C-15B3-3424-978C9E70D6C5}"/>
                </a:ext>
              </a:extLst>
            </p:cNvPr>
            <p:cNvGrpSpPr/>
            <p:nvPr/>
          </p:nvGrpSpPr>
          <p:grpSpPr>
            <a:xfrm>
              <a:off x="2417831" y="3939791"/>
              <a:ext cx="2142027" cy="2130188"/>
              <a:chOff x="2417831" y="3939791"/>
              <a:chExt cx="2142027" cy="2130188"/>
            </a:xfrm>
          </p:grpSpPr>
          <p:sp>
            <p:nvSpPr>
              <p:cNvPr id="50" name="Google Shape;417;g2c86a4159bf_1_90">
                <a:extLst>
                  <a:ext uri="{FF2B5EF4-FFF2-40B4-BE49-F238E27FC236}">
                    <a16:creationId xmlns:a16="http://schemas.microsoft.com/office/drawing/2014/main" id="{236AD413-64B0-55C0-2D0E-C6168F3BEA35}"/>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51" name="Google Shape;418;g2c86a4159bf_1_90">
                <a:extLst>
                  <a:ext uri="{FF2B5EF4-FFF2-40B4-BE49-F238E27FC236}">
                    <a16:creationId xmlns:a16="http://schemas.microsoft.com/office/drawing/2014/main" id="{2C2D6824-754D-06F8-2FDC-2A98BA89586A}"/>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52" name="Google Shape;419;g2c86a4159bf_1_90">
                <a:extLst>
                  <a:ext uri="{FF2B5EF4-FFF2-40B4-BE49-F238E27FC236}">
                    <a16:creationId xmlns:a16="http://schemas.microsoft.com/office/drawing/2014/main" id="{79D690B6-B93E-D1B9-125C-B20C192D7E2E}"/>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49" name="Google Shape;420;g2c86a4159bf_1_90">
              <a:extLst>
                <a:ext uri="{FF2B5EF4-FFF2-40B4-BE49-F238E27FC236}">
                  <a16:creationId xmlns:a16="http://schemas.microsoft.com/office/drawing/2014/main" id="{B9A9331D-8E97-1473-A47A-1799E3A2CD84}"/>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3</a:t>
              </a:r>
              <a:endParaRPr sz="150" dirty="0">
                <a:solidFill>
                  <a:srgbClr val="000000"/>
                </a:solidFill>
                <a:latin typeface="Arial"/>
                <a:ea typeface="Arial"/>
                <a:cs typeface="Arial"/>
                <a:sym typeface="Arial"/>
              </a:endParaRPr>
            </a:p>
          </p:txBody>
        </p:sp>
      </p:grpSp>
      <p:grpSp>
        <p:nvGrpSpPr>
          <p:cNvPr id="59" name="Google Shape;415;g2c86a4159bf_1_90">
            <a:extLst>
              <a:ext uri="{FF2B5EF4-FFF2-40B4-BE49-F238E27FC236}">
                <a16:creationId xmlns:a16="http://schemas.microsoft.com/office/drawing/2014/main" id="{8AC6C1AD-C73F-4AF7-D760-9FA920172847}"/>
              </a:ext>
            </a:extLst>
          </p:cNvPr>
          <p:cNvGrpSpPr/>
          <p:nvPr/>
        </p:nvGrpSpPr>
        <p:grpSpPr>
          <a:xfrm>
            <a:off x="7297479" y="1895570"/>
            <a:ext cx="404094" cy="446484"/>
            <a:chOff x="2417831" y="3939791"/>
            <a:chExt cx="2142027" cy="2366732"/>
          </a:xfrm>
        </p:grpSpPr>
        <p:grpSp>
          <p:nvGrpSpPr>
            <p:cNvPr id="60" name="Google Shape;416;g2c86a4159bf_1_90">
              <a:extLst>
                <a:ext uri="{FF2B5EF4-FFF2-40B4-BE49-F238E27FC236}">
                  <a16:creationId xmlns:a16="http://schemas.microsoft.com/office/drawing/2014/main" id="{B08945E4-7086-20FD-73AF-F203D26B8A9B}"/>
                </a:ext>
              </a:extLst>
            </p:cNvPr>
            <p:cNvGrpSpPr/>
            <p:nvPr/>
          </p:nvGrpSpPr>
          <p:grpSpPr>
            <a:xfrm>
              <a:off x="2417831" y="3939791"/>
              <a:ext cx="2142027" cy="2130188"/>
              <a:chOff x="2417831" y="3939791"/>
              <a:chExt cx="2142027" cy="2130188"/>
            </a:xfrm>
          </p:grpSpPr>
          <p:sp>
            <p:nvSpPr>
              <p:cNvPr id="62" name="Google Shape;417;g2c86a4159bf_1_90">
                <a:extLst>
                  <a:ext uri="{FF2B5EF4-FFF2-40B4-BE49-F238E27FC236}">
                    <a16:creationId xmlns:a16="http://schemas.microsoft.com/office/drawing/2014/main" id="{AE668418-238E-BD4A-3A77-26D1D0BECD9C}"/>
                  </a:ext>
                </a:extLst>
              </p:cNvPr>
              <p:cNvSpPr/>
              <p:nvPr/>
            </p:nvSpPr>
            <p:spPr>
              <a:xfrm>
                <a:off x="2488837" y="4010797"/>
                <a:ext cx="1988176" cy="1988175"/>
              </a:xfrm>
              <a:custGeom>
                <a:avLst/>
                <a:gdLst/>
                <a:ahLst/>
                <a:cxnLst/>
                <a:rect l="l" t="t" r="r" b="b"/>
                <a:pathLst>
                  <a:path w="285" h="285" extrusionOk="0">
                    <a:moveTo>
                      <a:pt x="279" y="131"/>
                    </a:moveTo>
                    <a:cubicBezTo>
                      <a:pt x="285" y="206"/>
                      <a:pt x="230" y="272"/>
                      <a:pt x="154" y="279"/>
                    </a:cubicBezTo>
                    <a:cubicBezTo>
                      <a:pt x="79" y="285"/>
                      <a:pt x="13" y="230"/>
                      <a:pt x="6" y="154"/>
                    </a:cubicBezTo>
                    <a:cubicBezTo>
                      <a:pt x="0" y="79"/>
                      <a:pt x="56" y="13"/>
                      <a:pt x="131" y="6"/>
                    </a:cubicBezTo>
                    <a:cubicBezTo>
                      <a:pt x="206" y="0"/>
                      <a:pt x="272" y="56"/>
                      <a:pt x="279" y="131"/>
                    </a:cubicBezTo>
                    <a:close/>
                  </a:path>
                </a:pathLst>
              </a:custGeom>
              <a:solidFill>
                <a:srgbClr val="F3B32B"/>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63" name="Google Shape;418;g2c86a4159bf_1_90">
                <a:extLst>
                  <a:ext uri="{FF2B5EF4-FFF2-40B4-BE49-F238E27FC236}">
                    <a16:creationId xmlns:a16="http://schemas.microsoft.com/office/drawing/2014/main" id="{C945481A-2554-BD45-AF58-2ABEC6F03D8D}"/>
                  </a:ext>
                </a:extLst>
              </p:cNvPr>
              <p:cNvSpPr/>
              <p:nvPr/>
            </p:nvSpPr>
            <p:spPr>
              <a:xfrm>
                <a:off x="2642685" y="4176480"/>
                <a:ext cx="1680481" cy="1668653"/>
              </a:xfrm>
              <a:custGeom>
                <a:avLst/>
                <a:gdLst/>
                <a:ahLst/>
                <a:cxnLst/>
                <a:rect l="l" t="t" r="r" b="b"/>
                <a:pathLst>
                  <a:path w="241" h="240" extrusionOk="0">
                    <a:moveTo>
                      <a:pt x="235" y="110"/>
                    </a:moveTo>
                    <a:cubicBezTo>
                      <a:pt x="241" y="173"/>
                      <a:pt x="194" y="229"/>
                      <a:pt x="131" y="235"/>
                    </a:cubicBezTo>
                    <a:cubicBezTo>
                      <a:pt x="67" y="240"/>
                      <a:pt x="11" y="193"/>
                      <a:pt x="6" y="130"/>
                    </a:cubicBezTo>
                    <a:cubicBezTo>
                      <a:pt x="0" y="67"/>
                      <a:pt x="47" y="11"/>
                      <a:pt x="111" y="5"/>
                    </a:cubicBezTo>
                    <a:cubicBezTo>
                      <a:pt x="174" y="0"/>
                      <a:pt x="230" y="47"/>
                      <a:pt x="235" y="110"/>
                    </a:cubicBezTo>
                    <a:close/>
                  </a:path>
                </a:pathLst>
              </a:custGeom>
              <a:solidFill>
                <a:srgbClr val="00314C"/>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sp>
            <p:nvSpPr>
              <p:cNvPr id="64" name="Google Shape;419;g2c86a4159bf_1_90">
                <a:extLst>
                  <a:ext uri="{FF2B5EF4-FFF2-40B4-BE49-F238E27FC236}">
                    <a16:creationId xmlns:a16="http://schemas.microsoft.com/office/drawing/2014/main" id="{7AE3EB53-A6F8-76B9-B899-8921C0476789}"/>
                  </a:ext>
                </a:extLst>
              </p:cNvPr>
              <p:cNvSpPr/>
              <p:nvPr/>
            </p:nvSpPr>
            <p:spPr>
              <a:xfrm>
                <a:off x="2417831" y="3939791"/>
                <a:ext cx="2142027" cy="2130188"/>
              </a:xfrm>
              <a:custGeom>
                <a:avLst/>
                <a:gdLst/>
                <a:ahLst/>
                <a:cxnLst/>
                <a:rect l="l" t="t" r="r" b="b"/>
                <a:pathLst>
                  <a:path w="308" h="307" extrusionOk="0">
                    <a:moveTo>
                      <a:pt x="305" y="140"/>
                    </a:moveTo>
                    <a:cubicBezTo>
                      <a:pt x="303" y="140"/>
                      <a:pt x="303" y="140"/>
                      <a:pt x="303" y="140"/>
                    </a:cubicBezTo>
                    <a:cubicBezTo>
                      <a:pt x="303" y="145"/>
                      <a:pt x="304" y="149"/>
                      <a:pt x="304" y="153"/>
                    </a:cubicBezTo>
                    <a:cubicBezTo>
                      <a:pt x="304" y="230"/>
                      <a:pt x="245" y="296"/>
                      <a:pt x="167" y="302"/>
                    </a:cubicBezTo>
                    <a:cubicBezTo>
                      <a:pt x="162" y="303"/>
                      <a:pt x="158" y="303"/>
                      <a:pt x="154" y="303"/>
                    </a:cubicBezTo>
                    <a:cubicBezTo>
                      <a:pt x="77" y="303"/>
                      <a:pt x="12" y="244"/>
                      <a:pt x="5" y="166"/>
                    </a:cubicBezTo>
                    <a:cubicBezTo>
                      <a:pt x="4" y="162"/>
                      <a:pt x="4" y="157"/>
                      <a:pt x="4" y="153"/>
                    </a:cubicBezTo>
                    <a:cubicBezTo>
                      <a:pt x="4" y="76"/>
                      <a:pt x="63" y="11"/>
                      <a:pt x="141" y="4"/>
                    </a:cubicBezTo>
                    <a:cubicBezTo>
                      <a:pt x="145" y="4"/>
                      <a:pt x="150" y="4"/>
                      <a:pt x="154" y="4"/>
                    </a:cubicBezTo>
                    <a:cubicBezTo>
                      <a:pt x="231" y="4"/>
                      <a:pt x="296" y="62"/>
                      <a:pt x="303" y="140"/>
                    </a:cubicBezTo>
                    <a:cubicBezTo>
                      <a:pt x="305" y="140"/>
                      <a:pt x="305" y="140"/>
                      <a:pt x="305" y="140"/>
                    </a:cubicBezTo>
                    <a:cubicBezTo>
                      <a:pt x="307" y="140"/>
                      <a:pt x="307" y="140"/>
                      <a:pt x="307" y="140"/>
                    </a:cubicBezTo>
                    <a:cubicBezTo>
                      <a:pt x="300" y="60"/>
                      <a:pt x="233" y="0"/>
                      <a:pt x="154" y="0"/>
                    </a:cubicBezTo>
                    <a:cubicBezTo>
                      <a:pt x="150" y="0"/>
                      <a:pt x="145" y="0"/>
                      <a:pt x="141" y="0"/>
                    </a:cubicBezTo>
                    <a:cubicBezTo>
                      <a:pt x="61" y="7"/>
                      <a:pt x="0" y="74"/>
                      <a:pt x="0" y="153"/>
                    </a:cubicBezTo>
                    <a:cubicBezTo>
                      <a:pt x="0" y="158"/>
                      <a:pt x="0" y="162"/>
                      <a:pt x="1" y="167"/>
                    </a:cubicBezTo>
                    <a:cubicBezTo>
                      <a:pt x="8" y="247"/>
                      <a:pt x="75" y="307"/>
                      <a:pt x="154" y="307"/>
                    </a:cubicBezTo>
                    <a:cubicBezTo>
                      <a:pt x="158" y="307"/>
                      <a:pt x="163" y="307"/>
                      <a:pt x="167" y="306"/>
                    </a:cubicBezTo>
                    <a:cubicBezTo>
                      <a:pt x="247" y="299"/>
                      <a:pt x="308" y="232"/>
                      <a:pt x="308" y="153"/>
                    </a:cubicBezTo>
                    <a:cubicBezTo>
                      <a:pt x="308" y="149"/>
                      <a:pt x="307" y="144"/>
                      <a:pt x="307" y="140"/>
                    </a:cubicBezTo>
                    <a:lnTo>
                      <a:pt x="305" y="140"/>
                    </a:lnTo>
                    <a:close/>
                  </a:path>
                </a:pathLst>
              </a:custGeom>
              <a:solidFill>
                <a:srgbClr val="0A384F"/>
              </a:solidFill>
              <a:ln>
                <a:noFill/>
              </a:ln>
            </p:spPr>
            <p:txBody>
              <a:bodyPr spcFirstLastPara="1" wrap="square" lIns="60938" tIns="30500" rIns="60938" bIns="30500" anchor="t" anchorCtr="0">
                <a:noAutofit/>
              </a:bodyPr>
              <a:lstStyle/>
              <a:p>
                <a:pPr>
                  <a:buClr>
                    <a:srgbClr val="000000"/>
                  </a:buClr>
                  <a:buSzPts val="2400"/>
                </a:pPr>
                <a:endParaRPr sz="1200">
                  <a:solidFill>
                    <a:srgbClr val="000000"/>
                  </a:solidFill>
                  <a:latin typeface="Calibri"/>
                  <a:ea typeface="Calibri"/>
                  <a:cs typeface="Calibri"/>
                  <a:sym typeface="Calibri"/>
                </a:endParaRPr>
              </a:p>
            </p:txBody>
          </p:sp>
        </p:grpSp>
        <p:sp>
          <p:nvSpPr>
            <p:cNvPr id="61" name="Google Shape;420;g2c86a4159bf_1_90">
              <a:extLst>
                <a:ext uri="{FF2B5EF4-FFF2-40B4-BE49-F238E27FC236}">
                  <a16:creationId xmlns:a16="http://schemas.microsoft.com/office/drawing/2014/main" id="{7E310B64-0814-EE86-8161-DEDDE50DCF53}"/>
                </a:ext>
              </a:extLst>
            </p:cNvPr>
            <p:cNvSpPr txBox="1"/>
            <p:nvPr/>
          </p:nvSpPr>
          <p:spPr>
            <a:xfrm>
              <a:off x="2453493" y="4176523"/>
              <a:ext cx="2058900" cy="2130000"/>
            </a:xfrm>
            <a:prstGeom prst="rect">
              <a:avLst/>
            </a:prstGeom>
            <a:noFill/>
            <a:ln>
              <a:noFill/>
            </a:ln>
          </p:spPr>
          <p:txBody>
            <a:bodyPr spcFirstLastPara="1" wrap="square" lIns="60938" tIns="30500" rIns="60938" bIns="30500" anchor="t" anchorCtr="0">
              <a:noAutofit/>
            </a:bodyPr>
            <a:lstStyle/>
            <a:p>
              <a:pPr algn="ctr">
                <a:buClr>
                  <a:srgbClr val="000000"/>
                </a:buClr>
                <a:buSzPts val="7200"/>
              </a:pPr>
              <a:r>
                <a:rPr lang="en-US" sz="1600" b="1" dirty="0">
                  <a:solidFill>
                    <a:srgbClr val="FFFFFF"/>
                  </a:solidFill>
                  <a:latin typeface="Open Sans"/>
                  <a:ea typeface="Open Sans"/>
                  <a:cs typeface="Open Sans"/>
                  <a:sym typeface="Open Sans"/>
                </a:rPr>
                <a:t>2</a:t>
              </a:r>
              <a:endParaRPr sz="150"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747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graphicEl>
                                              <a:dgm id="{84A18F03-DDEE-5147-8F98-366875440EF5}"/>
                                            </p:graphicEl>
                                          </p:spTgt>
                                        </p:tgtEl>
                                        <p:attrNameLst>
                                          <p:attrName>style.visibility</p:attrName>
                                        </p:attrNameLst>
                                      </p:cBhvr>
                                      <p:to>
                                        <p:strVal val="visible"/>
                                      </p:to>
                                    </p:set>
                                    <p:anim calcmode="lin" valueType="num">
                                      <p:cBhvr additive="base">
                                        <p:cTn id="13" dur="500" fill="hold"/>
                                        <p:tgtEl>
                                          <p:spTgt spid="17">
                                            <p:graphicEl>
                                              <a:dgm id="{84A18F03-DDEE-5147-8F98-366875440EF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graphicEl>
                                              <a:dgm id="{84A18F03-DDEE-5147-8F98-366875440EF5}"/>
                                            </p:graphicEl>
                                          </p:spTgt>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1+#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graphicEl>
                                              <a:dgm id="{BAE3FB19-EF49-DD49-9D02-E73461DBBC03}"/>
                                            </p:graphicEl>
                                          </p:spTgt>
                                        </p:tgtEl>
                                        <p:attrNameLst>
                                          <p:attrName>style.visibility</p:attrName>
                                        </p:attrNameLst>
                                      </p:cBhvr>
                                      <p:to>
                                        <p:strVal val="visible"/>
                                      </p:to>
                                    </p:set>
                                    <p:anim calcmode="lin" valueType="num">
                                      <p:cBhvr additive="base">
                                        <p:cTn id="23" dur="500" fill="hold"/>
                                        <p:tgtEl>
                                          <p:spTgt spid="17">
                                            <p:graphicEl>
                                              <a:dgm id="{BAE3FB19-EF49-DD49-9D02-E73461DBBC0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graphicEl>
                                              <a:dgm id="{BAE3FB19-EF49-DD49-9D02-E73461DBBC03}"/>
                                            </p:graphicEl>
                                          </p:spTgt>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graphicEl>
                                              <a:dgm id="{625680AF-0440-6B4D-880F-AF5962C9A727}"/>
                                            </p:graphicEl>
                                          </p:spTgt>
                                        </p:tgtEl>
                                        <p:attrNameLst>
                                          <p:attrName>style.visibility</p:attrName>
                                        </p:attrNameLst>
                                      </p:cBhvr>
                                      <p:to>
                                        <p:strVal val="visible"/>
                                      </p:to>
                                    </p:set>
                                    <p:anim calcmode="lin" valueType="num">
                                      <p:cBhvr additive="base">
                                        <p:cTn id="33" dur="500" fill="hold"/>
                                        <p:tgtEl>
                                          <p:spTgt spid="17">
                                            <p:graphicEl>
                                              <a:dgm id="{625680AF-0440-6B4D-880F-AF5962C9A72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graphicEl>
                                              <a:dgm id="{625680AF-0440-6B4D-880F-AF5962C9A72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842A7DE-C14B-4735-948D-68E1E1BDADCD}"/>
              </a:ext>
            </a:extLst>
          </p:cNvPr>
          <p:cNvGraphicFramePr>
            <a:graphicFrameLocks noGrp="1"/>
          </p:cNvGraphicFramePr>
          <p:nvPr>
            <p:ph idx="1"/>
            <p:extLst>
              <p:ext uri="{D42A27DB-BD31-4B8C-83A1-F6EECF244321}">
                <p14:modId xmlns:p14="http://schemas.microsoft.com/office/powerpoint/2010/main" val="2229164849"/>
              </p:ext>
            </p:extLst>
          </p:nvPr>
        </p:nvGraphicFramePr>
        <p:xfrm>
          <a:off x="417595" y="1447800"/>
          <a:ext cx="11771354"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11269E0-87FB-B0B4-E613-7CC5554BB8BA}"/>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7" name="Google Shape;315;g2c78a338547_9_691">
            <a:extLst>
              <a:ext uri="{FF2B5EF4-FFF2-40B4-BE49-F238E27FC236}">
                <a16:creationId xmlns:a16="http://schemas.microsoft.com/office/drawing/2014/main" id="{8568401D-2322-1343-D50C-CD9185BBA600}"/>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dirty="0">
              <a:latin typeface="Barlow" pitchFamily="2" charset="77"/>
            </a:endParaRPr>
          </a:p>
          <a:p>
            <a:pPr algn="ctr"/>
            <a:r>
              <a:rPr lang="en-US" sz="4000" b="1" dirty="0">
                <a:latin typeface="Arial" panose="020B0604020202020204" pitchFamily="34" charset="0"/>
                <a:cs typeface="Arial" panose="020B0604020202020204" pitchFamily="34" charset="0"/>
              </a:rPr>
              <a:t>Somalia National Identification System</a:t>
            </a:r>
          </a:p>
        </p:txBody>
      </p:sp>
    </p:spTree>
    <p:extLst>
      <p:ext uri="{BB962C8B-B14F-4D97-AF65-F5344CB8AC3E}">
        <p14:creationId xmlns:p14="http://schemas.microsoft.com/office/powerpoint/2010/main" val="148476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64AD1FD-092D-422B-A449-915E4E14B3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BEEC8B3-862B-458F-8B84-06E509AC5BA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4D0A461-4B2C-4FBC-9F5B-9E68D96E359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47FC8FB-F490-408E-A135-29BD568DA90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B4E05A5E-894A-4DFF-9E7E-9C5767D80B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DA3B57A-0F0C-4ED1-B2CE-00698DA23A0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54EF8B8-E0A4-499F-896C-AFB1B0C121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4DF39DB-6394-431E-9B1B-366752FDA2E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5DDAA7A1-B0FD-4C1C-931C-65E11CFB191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033145C6-FCCB-4ABD-9CBC-2CDF8DCECC3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08F9E80E-91D9-4F89-8990-FC4DE8632B3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35388EED-458B-4D19-84EC-729395B465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E78FD318-D206-5ED3-B08D-07188CDD889A}"/>
              </a:ext>
            </a:extLst>
          </p:cNvPr>
          <p:cNvGraphicFramePr>
            <a:graphicFrameLocks noGrp="1"/>
          </p:cNvGraphicFramePr>
          <p:nvPr>
            <p:ph idx="1"/>
            <p:extLst>
              <p:ext uri="{D42A27DB-BD31-4B8C-83A1-F6EECF244321}">
                <p14:modId xmlns:p14="http://schemas.microsoft.com/office/powerpoint/2010/main" val="863981935"/>
              </p:ext>
            </p:extLst>
          </p:nvPr>
        </p:nvGraphicFramePr>
        <p:xfrm>
          <a:off x="4421984" y="1532362"/>
          <a:ext cx="7571337" cy="5126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Transfer">
            <a:extLst>
              <a:ext uri="{FF2B5EF4-FFF2-40B4-BE49-F238E27FC236}">
                <a16:creationId xmlns:a16="http://schemas.microsoft.com/office/drawing/2014/main" id="{EB9A9AE4-5EBF-4E3A-85DA-60C42DD9C6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886" y="2360377"/>
            <a:ext cx="3620021" cy="3620021"/>
          </a:xfrm>
          <a:prstGeom prst="rect">
            <a:avLst/>
          </a:prstGeom>
        </p:spPr>
      </p:pic>
      <p:sp>
        <p:nvSpPr>
          <p:cNvPr id="6" name="TextBox 5">
            <a:extLst>
              <a:ext uri="{FF2B5EF4-FFF2-40B4-BE49-F238E27FC236}">
                <a16:creationId xmlns:a16="http://schemas.microsoft.com/office/drawing/2014/main" id="{89E3C0EB-6C72-3B16-AC6C-F1CBDA126A18}"/>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8" name="Google Shape;315;g2c78a338547_9_691">
            <a:extLst>
              <a:ext uri="{FF2B5EF4-FFF2-40B4-BE49-F238E27FC236}">
                <a16:creationId xmlns:a16="http://schemas.microsoft.com/office/drawing/2014/main" id="{C352965E-DBD3-58C0-1668-69AF65EB547E}"/>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nSpc>
                <a:spcPts val="3432"/>
              </a:lnSpc>
            </a:pPr>
            <a:endParaRPr lang="en-US" sz="4000" b="1" dirty="0">
              <a:latin typeface="Barlow" pitchFamily="2" charset="77"/>
            </a:endParaRPr>
          </a:p>
          <a:p>
            <a:pPr algn="ctr"/>
            <a:r>
              <a:rPr lang="en-US" sz="4000" dirty="0">
                <a:solidFill>
                  <a:schemeClr val="tx2"/>
                </a:solidFill>
                <a:latin typeface="Cambria" panose="02040503050406030204" pitchFamily="18" charset="0"/>
                <a:ea typeface="Cambria" panose="02040503050406030204" pitchFamily="18" charset="0"/>
                <a:cs typeface="Cambria" panose="02040503050406030204" pitchFamily="18" charset="0"/>
              </a:rPr>
              <a:t>Data Access Gateway (DAG)</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6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1B7ABAA-E4AF-08D1-D715-2579494C11D5}"/>
              </a:ext>
            </a:extLst>
          </p:cNvPr>
          <p:cNvPicPr>
            <a:picLocks noGrp="1" noChangeAspect="1"/>
          </p:cNvPicPr>
          <p:nvPr>
            <p:ph idx="1"/>
          </p:nvPr>
        </p:nvPicPr>
        <p:blipFill>
          <a:blip r:embed="rId2"/>
          <a:stretch>
            <a:fillRect/>
          </a:stretch>
        </p:blipFill>
        <p:spPr>
          <a:xfrm>
            <a:off x="0" y="0"/>
            <a:ext cx="12192000" cy="6946528"/>
          </a:xfrm>
          <a:prstGeom prst="rect">
            <a:avLst/>
          </a:prstGeom>
        </p:spPr>
      </p:pic>
    </p:spTree>
    <p:extLst>
      <p:ext uri="{BB962C8B-B14F-4D97-AF65-F5344CB8AC3E}">
        <p14:creationId xmlns:p14="http://schemas.microsoft.com/office/powerpoint/2010/main" val="165700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753AEE-97EB-9072-6F06-EE8B5A7A2C1A}"/>
              </a:ext>
            </a:extLst>
          </p:cNvPr>
          <p:cNvSpPr/>
          <p:nvPr/>
        </p:nvSpPr>
        <p:spPr>
          <a:xfrm>
            <a:off x="7325139" y="1532362"/>
            <a:ext cx="4808259" cy="53256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 Placeholder 10">
            <a:extLst>
              <a:ext uri="{FF2B5EF4-FFF2-40B4-BE49-F238E27FC236}">
                <a16:creationId xmlns:a16="http://schemas.microsoft.com/office/drawing/2014/main" id="{40B4B80F-B020-485E-3F30-A63BAE6A481C}"/>
              </a:ext>
            </a:extLst>
          </p:cNvPr>
          <p:cNvSpPr txBox="1">
            <a:spLocks noGrp="1"/>
          </p:cNvSpPr>
          <p:nvPr>
            <p:ph idx="1"/>
          </p:nvPr>
        </p:nvSpPr>
        <p:spPr>
          <a:xfrm>
            <a:off x="894522" y="1838739"/>
            <a:ext cx="5784748" cy="4452339"/>
          </a:xfrm>
          <a:prstGeom prst="rect">
            <a:avLst/>
          </a:prstGeom>
        </p:spPr>
        <p:txBody>
          <a:bodyPr vert="horz" lIns="91440" tIns="45720" rIns="91440" bIns="45720" rtlCol="0">
            <a:normAutofit fontScale="92500" lnSpcReduction="20000"/>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800" b="1" dirty="0">
                <a:solidFill>
                  <a:srgbClr val="FFFFFF"/>
                </a:solidFill>
              </a:rPr>
              <a:t>The Certificate Delivery System is a pioneering platform designed to modernize and accelerate the distribution of certificates upon the final confirmation of registering the national identity.</a:t>
            </a:r>
          </a:p>
          <a:p>
            <a:pPr marL="285750" indent="-285750" algn="l">
              <a:buFont typeface="Arial" panose="020B0604020202020204" pitchFamily="34" charset="0"/>
              <a:buChar char="•"/>
            </a:pPr>
            <a:r>
              <a:rPr lang="en-US" sz="2800" b="1" dirty="0">
                <a:solidFill>
                  <a:srgbClr val="FFFFFF"/>
                </a:solidFill>
              </a:rPr>
              <a:t>It transforms conventional methods by offering immediate digital access to certificates, thereby eliminating delays and enhancing the overall experience for both administrators and recipients.</a:t>
            </a:r>
            <a:endParaRPr lang="en-US" sz="2800" b="1"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15141A63-C5FD-047A-3445-3D09B85B54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34801" y="1521965"/>
            <a:ext cx="3974277" cy="5617351"/>
          </a:xfrm>
          <a:prstGeom prst="rect">
            <a:avLst/>
          </a:prstGeom>
        </p:spPr>
      </p:pic>
      <p:sp>
        <p:nvSpPr>
          <p:cNvPr id="5" name="TextBox 4">
            <a:extLst>
              <a:ext uri="{FF2B5EF4-FFF2-40B4-BE49-F238E27FC236}">
                <a16:creationId xmlns:a16="http://schemas.microsoft.com/office/drawing/2014/main" id="{908A4F39-1C6B-A58C-61AA-C52947DAE5A1}"/>
              </a:ext>
            </a:extLst>
          </p:cNvPr>
          <p:cNvSpPr txBox="1"/>
          <p:nvPr/>
        </p:nvSpPr>
        <p:spPr>
          <a:xfrm>
            <a:off x="237093" y="282090"/>
            <a:ext cx="69400" cy="3146910"/>
          </a:xfrm>
          <a:prstGeom prst="snipRoundRect">
            <a:avLst/>
          </a:prstGeom>
          <a:solidFill>
            <a:srgbClr val="FFC000"/>
          </a:solidFill>
        </p:spPr>
        <p:txBody>
          <a:bodyPr wrap="square" anchor="ctr">
            <a:spAutoFit/>
          </a:bodyPr>
          <a:lstStyle/>
          <a:p>
            <a:pPr algn="ctr">
              <a:lnSpc>
                <a:spcPts val="3432"/>
              </a:lnSpc>
            </a:pPr>
            <a:endParaRPr lang="en-US" b="1" dirty="0">
              <a:solidFill>
                <a:srgbClr val="0070C0"/>
              </a:solidFill>
            </a:endParaRPr>
          </a:p>
        </p:txBody>
      </p:sp>
      <p:sp>
        <p:nvSpPr>
          <p:cNvPr id="6" name="Google Shape;315;g2c78a338547_9_691">
            <a:extLst>
              <a:ext uri="{FF2B5EF4-FFF2-40B4-BE49-F238E27FC236}">
                <a16:creationId xmlns:a16="http://schemas.microsoft.com/office/drawing/2014/main" id="{C3A421B9-BA4C-3EF8-A1D1-568593FBCE6D}"/>
              </a:ext>
            </a:extLst>
          </p:cNvPr>
          <p:cNvSpPr txBox="1"/>
          <p:nvPr/>
        </p:nvSpPr>
        <p:spPr>
          <a:xfrm>
            <a:off x="362044" y="108020"/>
            <a:ext cx="11771354" cy="1424342"/>
          </a:xfrm>
          <a:prstGeom prst="snipRoundRect">
            <a:avLst/>
          </a:prstGeom>
          <a:solidFill>
            <a:schemeClr val="bg1"/>
          </a:solidFill>
          <a:ln>
            <a:noFill/>
          </a:ln>
        </p:spPr>
        <p:txBody>
          <a:bodyPr spcFirstLastPara="1" wrap="square" lIns="91400" tIns="45725" rIns="91400" bIns="45725" anchor="t" anchorCtr="0">
            <a:noAutofit/>
          </a:bodyPr>
          <a:lstStyle/>
          <a:p>
            <a:pPr algn="ctr">
              <a:lnSpc>
                <a:spcPts val="3432"/>
              </a:lnSpc>
            </a:pPr>
            <a:r>
              <a:rPr lang="en-SO" sz="4000" b="1" dirty="0"/>
              <a:t>Certificate Delivery System (CDS)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114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BB1AB36-9C17-004E-9306-CECE89ACA47A}">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2834</TotalTime>
  <Words>556</Words>
  <Application>Microsoft Macintosh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Barlow</vt:lpstr>
      <vt:lpstr>Barlow Semi Condensed Medium</vt:lpstr>
      <vt:lpstr>Calibri</vt:lpstr>
      <vt:lpstr>Calibri Light</vt:lpstr>
      <vt:lpstr>Cambria</vt:lpstr>
      <vt:lpstr>Open Sans</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 zuberi</dc:creator>
  <cp:lastModifiedBy>mustafa</cp:lastModifiedBy>
  <cp:revision>44</cp:revision>
  <dcterms:created xsi:type="dcterms:W3CDTF">2024-08-09T12:32:51Z</dcterms:created>
  <dcterms:modified xsi:type="dcterms:W3CDTF">2024-08-17T04:26:33Z</dcterms:modified>
</cp:coreProperties>
</file>