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1006" r:id="rId4"/>
    <p:sldId id="1007" r:id="rId5"/>
    <p:sldId id="1008" r:id="rId6"/>
    <p:sldId id="1009" r:id="rId7"/>
    <p:sldId id="1010" r:id="rId8"/>
    <p:sldId id="1012" r:id="rId9"/>
    <p:sldId id="1013" r:id="rId10"/>
    <p:sldId id="10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A817A-CAA3-4CAA-9D7C-0C402499927E}" v="714" dt="2024-08-17T06:04:50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a Ibrahim Osman" userId="e7b2bbdf-3fe8-4463-b5bc-30623b75a9b6" providerId="ADAL" clId="{73F51B9A-C8A8-42DB-B814-BB037065AC46}"/>
    <pc:docChg chg="undo custSel addSld delSld modSld">
      <pc:chgData name="Anisa Ibrahim Osman" userId="e7b2bbdf-3fe8-4463-b5bc-30623b75a9b6" providerId="ADAL" clId="{73F51B9A-C8A8-42DB-B814-BB037065AC46}" dt="2024-03-05T20:11:40.419" v="408"/>
      <pc:docMkLst>
        <pc:docMk/>
      </pc:docMkLst>
      <pc:sldChg chg="modSp mod">
        <pc:chgData name="Anisa Ibrahim Osman" userId="e7b2bbdf-3fe8-4463-b5bc-30623b75a9b6" providerId="ADAL" clId="{73F51B9A-C8A8-42DB-B814-BB037065AC46}" dt="2024-03-05T19:59:10.649" v="200" actId="403"/>
        <pc:sldMkLst>
          <pc:docMk/>
          <pc:sldMk cId="2465660667" sldId="256"/>
        </pc:sldMkLst>
        <pc:spChg chg="mod">
          <ac:chgData name="Anisa Ibrahim Osman" userId="e7b2bbdf-3fe8-4463-b5bc-30623b75a9b6" providerId="ADAL" clId="{73F51B9A-C8A8-42DB-B814-BB037065AC46}" dt="2024-03-05T19:59:10.649" v="200" actId="403"/>
          <ac:spMkLst>
            <pc:docMk/>
            <pc:sldMk cId="2465660667" sldId="256"/>
            <ac:spMk id="3" creationId="{97F001D1-FA6C-22DA-9293-87D4C0402503}"/>
          </ac:spMkLst>
        </pc:spChg>
      </pc:sldChg>
      <pc:sldChg chg="modSp mod">
        <pc:chgData name="Anisa Ibrahim Osman" userId="e7b2bbdf-3fe8-4463-b5bc-30623b75a9b6" providerId="ADAL" clId="{73F51B9A-C8A8-42DB-B814-BB037065AC46}" dt="2024-03-05T19:44:07.641" v="15" actId="404"/>
        <pc:sldMkLst>
          <pc:docMk/>
          <pc:sldMk cId="879251285" sldId="259"/>
        </pc:sldMkLst>
        <pc:spChg chg="mod">
          <ac:chgData name="Anisa Ibrahim Osman" userId="e7b2bbdf-3fe8-4463-b5bc-30623b75a9b6" providerId="ADAL" clId="{73F51B9A-C8A8-42DB-B814-BB037065AC46}" dt="2024-03-05T19:44:07.641" v="15" actId="404"/>
          <ac:spMkLst>
            <pc:docMk/>
            <pc:sldMk cId="879251285" sldId="259"/>
            <ac:spMk id="2" creationId="{3E78FCB4-3E72-38A5-6276-9E79A8CE52C6}"/>
          </ac:spMkLst>
        </pc:spChg>
      </pc:sldChg>
      <pc:sldChg chg="modSp mod">
        <pc:chgData name="Anisa Ibrahim Osman" userId="e7b2bbdf-3fe8-4463-b5bc-30623b75a9b6" providerId="ADAL" clId="{73F51B9A-C8A8-42DB-B814-BB037065AC46}" dt="2024-03-05T19:44:28.564" v="19" actId="1076"/>
        <pc:sldMkLst>
          <pc:docMk/>
          <pc:sldMk cId="75349658" sldId="260"/>
        </pc:sldMkLst>
        <pc:spChg chg="mod">
          <ac:chgData name="Anisa Ibrahim Osman" userId="e7b2bbdf-3fe8-4463-b5bc-30623b75a9b6" providerId="ADAL" clId="{73F51B9A-C8A8-42DB-B814-BB037065AC46}" dt="2024-03-05T19:44:18.900" v="18" actId="14100"/>
          <ac:spMkLst>
            <pc:docMk/>
            <pc:sldMk cId="75349658" sldId="260"/>
            <ac:spMk id="2" creationId="{9FB3430E-B8B1-85E8-A608-8C652476D10B}"/>
          </ac:spMkLst>
        </pc:spChg>
        <pc:spChg chg="mod">
          <ac:chgData name="Anisa Ibrahim Osman" userId="e7b2bbdf-3fe8-4463-b5bc-30623b75a9b6" providerId="ADAL" clId="{73F51B9A-C8A8-42DB-B814-BB037065AC46}" dt="2024-03-05T19:44:28.564" v="19" actId="1076"/>
          <ac:spMkLst>
            <pc:docMk/>
            <pc:sldMk cId="75349658" sldId="260"/>
            <ac:spMk id="3" creationId="{8511E3C2-AA71-7DE7-68EC-E761CA9EFB49}"/>
          </ac:spMkLst>
        </pc:spChg>
        <pc:picChg chg="mod">
          <ac:chgData name="Anisa Ibrahim Osman" userId="e7b2bbdf-3fe8-4463-b5bc-30623b75a9b6" providerId="ADAL" clId="{73F51B9A-C8A8-42DB-B814-BB037065AC46}" dt="2024-03-05T19:33:59.102" v="1" actId="14100"/>
          <ac:picMkLst>
            <pc:docMk/>
            <pc:sldMk cId="75349658" sldId="260"/>
            <ac:picMk id="4" creationId="{6807A684-28F8-F137-E37C-A910AD9BD45B}"/>
          </ac:picMkLst>
        </pc:picChg>
      </pc:sldChg>
      <pc:sldChg chg="addSp modSp new mod setBg">
        <pc:chgData name="Anisa Ibrahim Osman" userId="e7b2bbdf-3fe8-4463-b5bc-30623b75a9b6" providerId="ADAL" clId="{73F51B9A-C8A8-42DB-B814-BB037065AC46}" dt="2024-03-05T19:52:51.566" v="155" actId="20577"/>
        <pc:sldMkLst>
          <pc:docMk/>
          <pc:sldMk cId="3403783496" sldId="261"/>
        </pc:sldMkLst>
        <pc:spChg chg="mod">
          <ac:chgData name="Anisa Ibrahim Osman" userId="e7b2bbdf-3fe8-4463-b5bc-30623b75a9b6" providerId="ADAL" clId="{73F51B9A-C8A8-42DB-B814-BB037065AC46}" dt="2024-03-05T19:52:25.697" v="152" actId="26606"/>
          <ac:spMkLst>
            <pc:docMk/>
            <pc:sldMk cId="3403783496" sldId="261"/>
            <ac:spMk id="2" creationId="{5AC446D7-7610-AD57-37A6-79B2EABFE111}"/>
          </ac:spMkLst>
        </pc:spChg>
        <pc:spChg chg="mod">
          <ac:chgData name="Anisa Ibrahim Osman" userId="e7b2bbdf-3fe8-4463-b5bc-30623b75a9b6" providerId="ADAL" clId="{73F51B9A-C8A8-42DB-B814-BB037065AC46}" dt="2024-03-05T19:52:51.566" v="155" actId="20577"/>
          <ac:spMkLst>
            <pc:docMk/>
            <pc:sldMk cId="3403783496" sldId="261"/>
            <ac:spMk id="3" creationId="{8ACE66DE-09D6-BE6E-B919-5B4A0D96F756}"/>
          </ac:spMkLst>
        </pc:spChg>
        <pc:spChg chg="add">
          <ac:chgData name="Anisa Ibrahim Osman" userId="e7b2bbdf-3fe8-4463-b5bc-30623b75a9b6" providerId="ADAL" clId="{73F51B9A-C8A8-42DB-B814-BB037065AC46}" dt="2024-03-05T19:52:25.697" v="152" actId="26606"/>
          <ac:spMkLst>
            <pc:docMk/>
            <pc:sldMk cId="3403783496" sldId="261"/>
            <ac:spMk id="8" creationId="{B6CDA21F-E7AF-4C75-8395-33F58D5B0E45}"/>
          </ac:spMkLst>
        </pc:spChg>
        <pc:spChg chg="add">
          <ac:chgData name="Anisa Ibrahim Osman" userId="e7b2bbdf-3fe8-4463-b5bc-30623b75a9b6" providerId="ADAL" clId="{73F51B9A-C8A8-42DB-B814-BB037065AC46}" dt="2024-03-05T19:52:25.697" v="152" actId="26606"/>
          <ac:spMkLst>
            <pc:docMk/>
            <pc:sldMk cId="3403783496" sldId="261"/>
            <ac:spMk id="15" creationId="{D5B0017B-2ECA-49AF-B397-DC140825DF8D}"/>
          </ac:spMkLst>
        </pc:spChg>
        <pc:grpChg chg="add">
          <ac:chgData name="Anisa Ibrahim Osman" userId="e7b2bbdf-3fe8-4463-b5bc-30623b75a9b6" providerId="ADAL" clId="{73F51B9A-C8A8-42DB-B814-BB037065AC46}" dt="2024-03-05T19:52:25.697" v="152" actId="26606"/>
          <ac:grpSpMkLst>
            <pc:docMk/>
            <pc:sldMk cId="3403783496" sldId="261"/>
            <ac:grpSpMk id="10" creationId="{AE1C45F0-260A-458C-96ED-C1F6D2151219}"/>
          </ac:grpSpMkLst>
        </pc:grpChg>
        <pc:cxnChg chg="add">
          <ac:chgData name="Anisa Ibrahim Osman" userId="e7b2bbdf-3fe8-4463-b5bc-30623b75a9b6" providerId="ADAL" clId="{73F51B9A-C8A8-42DB-B814-BB037065AC46}" dt="2024-03-05T19:52:25.697" v="152" actId="26606"/>
          <ac:cxnSpMkLst>
            <pc:docMk/>
            <pc:sldMk cId="3403783496" sldId="261"/>
            <ac:cxnSpMk id="17" creationId="{6CF1BAF6-AD41-4082-B212-8A1F9A2E8779}"/>
          </ac:cxnSpMkLst>
        </pc:cxnChg>
      </pc:sldChg>
      <pc:sldChg chg="addSp modSp del mod">
        <pc:chgData name="Anisa Ibrahim Osman" userId="e7b2bbdf-3fe8-4463-b5bc-30623b75a9b6" providerId="ADAL" clId="{73F51B9A-C8A8-42DB-B814-BB037065AC46}" dt="2024-03-05T19:43:54.129" v="14" actId="2696"/>
        <pc:sldMkLst>
          <pc:docMk/>
          <pc:sldMk cId="4040326899" sldId="261"/>
        </pc:sldMkLst>
        <pc:spChg chg="mod">
          <ac:chgData name="Anisa Ibrahim Osman" userId="e7b2bbdf-3fe8-4463-b5bc-30623b75a9b6" providerId="ADAL" clId="{73F51B9A-C8A8-42DB-B814-BB037065AC46}" dt="2024-03-05T19:34:29.005" v="5" actId="14100"/>
          <ac:spMkLst>
            <pc:docMk/>
            <pc:sldMk cId="4040326899" sldId="261"/>
            <ac:spMk id="2" creationId="{DD2E4332-F6F1-1C20-5C04-B8BBD50EAE9D}"/>
          </ac:spMkLst>
        </pc:spChg>
        <pc:spChg chg="add mod">
          <ac:chgData name="Anisa Ibrahim Osman" userId="e7b2bbdf-3fe8-4463-b5bc-30623b75a9b6" providerId="ADAL" clId="{73F51B9A-C8A8-42DB-B814-BB037065AC46}" dt="2024-03-05T19:34:51.150" v="13" actId="1076"/>
          <ac:spMkLst>
            <pc:docMk/>
            <pc:sldMk cId="4040326899" sldId="261"/>
            <ac:spMk id="6" creationId="{3478D663-A4BA-B7E2-E2AF-FFAD44DCDBAE}"/>
          </ac:spMkLst>
        </pc:spChg>
        <pc:picChg chg="mod">
          <ac:chgData name="Anisa Ibrahim Osman" userId="e7b2bbdf-3fe8-4463-b5bc-30623b75a9b6" providerId="ADAL" clId="{73F51B9A-C8A8-42DB-B814-BB037065AC46}" dt="2024-03-05T19:34:49.065" v="12" actId="14100"/>
          <ac:picMkLst>
            <pc:docMk/>
            <pc:sldMk cId="4040326899" sldId="261"/>
            <ac:picMk id="7" creationId="{83B0CF95-7BD3-4499-2D2B-303696CB3422}"/>
          </ac:picMkLst>
        </pc:picChg>
      </pc:sldChg>
      <pc:sldChg chg="addSp delSp modSp new mod setBg">
        <pc:chgData name="Anisa Ibrahim Osman" userId="e7b2bbdf-3fe8-4463-b5bc-30623b75a9b6" providerId="ADAL" clId="{73F51B9A-C8A8-42DB-B814-BB037065AC46}" dt="2024-03-05T19:59:31.357" v="201" actId="1076"/>
        <pc:sldMkLst>
          <pc:docMk/>
          <pc:sldMk cId="601054558" sldId="262"/>
        </pc:sldMkLst>
        <pc:spChg chg="del">
          <ac:chgData name="Anisa Ibrahim Osman" userId="e7b2bbdf-3fe8-4463-b5bc-30623b75a9b6" providerId="ADAL" clId="{73F51B9A-C8A8-42DB-B814-BB037065AC46}" dt="2024-03-05T19:56:20.579" v="172"/>
          <ac:spMkLst>
            <pc:docMk/>
            <pc:sldMk cId="601054558" sldId="262"/>
            <ac:spMk id="2" creationId="{07F14C29-2234-2E0F-40D6-8C1F4BE3E30E}"/>
          </ac:spMkLst>
        </pc:spChg>
        <pc:spChg chg="mod ord">
          <ac:chgData name="Anisa Ibrahim Osman" userId="e7b2bbdf-3fe8-4463-b5bc-30623b75a9b6" providerId="ADAL" clId="{73F51B9A-C8A8-42DB-B814-BB037065AC46}" dt="2024-03-05T19:58:06.603" v="190" actId="20577"/>
          <ac:spMkLst>
            <pc:docMk/>
            <pc:sldMk cId="601054558" sldId="262"/>
            <ac:spMk id="3" creationId="{E0898B26-95D7-29C5-F3C8-3A667D2D7B71}"/>
          </ac:spMkLst>
        </pc:spChg>
        <pc:spChg chg="add mod">
          <ac:chgData name="Anisa Ibrahim Osman" userId="e7b2bbdf-3fe8-4463-b5bc-30623b75a9b6" providerId="ADAL" clId="{73F51B9A-C8A8-42DB-B814-BB037065AC46}" dt="2024-03-05T19:59:31.357" v="201" actId="1076"/>
          <ac:spMkLst>
            <pc:docMk/>
            <pc:sldMk cId="601054558" sldId="262"/>
            <ac:spMk id="4" creationId="{C7E67585-B400-D7A2-F30B-F9F41122D9BB}"/>
          </ac:spMkLst>
        </pc:spChg>
        <pc:spChg chg="add del">
          <ac:chgData name="Anisa Ibrahim Osman" userId="e7b2bbdf-3fe8-4463-b5bc-30623b75a9b6" providerId="ADAL" clId="{73F51B9A-C8A8-42DB-B814-BB037065AC46}" dt="2024-03-05T19:57:09.471" v="176" actId="26606"/>
          <ac:spMkLst>
            <pc:docMk/>
            <pc:sldMk cId="601054558" sldId="262"/>
            <ac:spMk id="9" creationId="{DBF61EA3-B236-439E-9C0B-340980D56BEE}"/>
          </ac:spMkLst>
        </pc:spChg>
        <pc:spChg chg="add del">
          <ac:chgData name="Anisa Ibrahim Osman" userId="e7b2bbdf-3fe8-4463-b5bc-30623b75a9b6" providerId="ADAL" clId="{73F51B9A-C8A8-42DB-B814-BB037065AC46}" dt="2024-03-05T19:57:09.471" v="176" actId="26606"/>
          <ac:spMkLst>
            <pc:docMk/>
            <pc:sldMk cId="601054558" sldId="262"/>
            <ac:spMk id="15" creationId="{E659831F-0D9A-4C63-9EBB-8435B85A440F}"/>
          </ac:spMkLst>
        </pc:spChg>
        <pc:spChg chg="add">
          <ac:chgData name="Anisa Ibrahim Osman" userId="e7b2bbdf-3fe8-4463-b5bc-30623b75a9b6" providerId="ADAL" clId="{73F51B9A-C8A8-42DB-B814-BB037065AC46}" dt="2024-03-05T19:57:09.471" v="177" actId="26606"/>
          <ac:spMkLst>
            <pc:docMk/>
            <pc:sldMk cId="601054558" sldId="262"/>
            <ac:spMk id="17" creationId="{4DA718D0-4865-4629-8134-44F68D41D574}"/>
          </ac:spMkLst>
        </pc:spChg>
        <pc:spChg chg="add">
          <ac:chgData name="Anisa Ibrahim Osman" userId="e7b2bbdf-3fe8-4463-b5bc-30623b75a9b6" providerId="ADAL" clId="{73F51B9A-C8A8-42DB-B814-BB037065AC46}" dt="2024-03-05T19:57:09.471" v="177" actId="26606"/>
          <ac:spMkLst>
            <pc:docMk/>
            <pc:sldMk cId="601054558" sldId="262"/>
            <ac:spMk id="21" creationId="{CBC4F608-B4B8-48C3-9572-C0F061B1CD99}"/>
          </ac:spMkLst>
        </pc:spChg>
        <pc:grpChg chg="add del">
          <ac:chgData name="Anisa Ibrahim Osman" userId="e7b2bbdf-3fe8-4463-b5bc-30623b75a9b6" providerId="ADAL" clId="{73F51B9A-C8A8-42DB-B814-BB037065AC46}" dt="2024-03-05T19:57:09.471" v="176" actId="26606"/>
          <ac:grpSpMkLst>
            <pc:docMk/>
            <pc:sldMk cId="601054558" sldId="262"/>
            <ac:grpSpMk id="11" creationId="{28FAF094-D087-493F-8DF9-A486C2D6BBAA}"/>
          </ac:grpSpMkLst>
        </pc:grpChg>
        <pc:grpChg chg="add">
          <ac:chgData name="Anisa Ibrahim Osman" userId="e7b2bbdf-3fe8-4463-b5bc-30623b75a9b6" providerId="ADAL" clId="{73F51B9A-C8A8-42DB-B814-BB037065AC46}" dt="2024-03-05T19:57:09.471" v="177" actId="26606"/>
          <ac:grpSpMkLst>
            <pc:docMk/>
            <pc:sldMk cId="601054558" sldId="262"/>
            <ac:grpSpMk id="18" creationId="{65167ED7-6315-43AB-B1B6-C326D5FD8F84}"/>
          </ac:grpSpMkLst>
        </pc:grpChg>
      </pc:sldChg>
      <pc:sldChg chg="addSp delSp modSp new mod setBg">
        <pc:chgData name="Anisa Ibrahim Osman" userId="e7b2bbdf-3fe8-4463-b5bc-30623b75a9b6" providerId="ADAL" clId="{73F51B9A-C8A8-42DB-B814-BB037065AC46}" dt="2024-03-05T20:01:58.467" v="262" actId="20577"/>
        <pc:sldMkLst>
          <pc:docMk/>
          <pc:sldMk cId="860125691" sldId="263"/>
        </pc:sldMkLst>
        <pc:spChg chg="mod">
          <ac:chgData name="Anisa Ibrahim Osman" userId="e7b2bbdf-3fe8-4463-b5bc-30623b75a9b6" providerId="ADAL" clId="{73F51B9A-C8A8-42DB-B814-BB037065AC46}" dt="2024-03-05T20:01:33.035" v="248" actId="26606"/>
          <ac:spMkLst>
            <pc:docMk/>
            <pc:sldMk cId="860125691" sldId="263"/>
            <ac:spMk id="2" creationId="{CE6F8772-C6B3-7084-E2A9-473752C08312}"/>
          </ac:spMkLst>
        </pc:spChg>
        <pc:spChg chg="mod">
          <ac:chgData name="Anisa Ibrahim Osman" userId="e7b2bbdf-3fe8-4463-b5bc-30623b75a9b6" providerId="ADAL" clId="{73F51B9A-C8A8-42DB-B814-BB037065AC46}" dt="2024-03-05T20:01:58.467" v="262" actId="20577"/>
          <ac:spMkLst>
            <pc:docMk/>
            <pc:sldMk cId="860125691" sldId="263"/>
            <ac:spMk id="3" creationId="{492A72C1-A288-A87C-18D2-AC0FA06BD72C}"/>
          </ac:spMkLst>
        </pc:spChg>
        <pc:spChg chg="add del">
          <ac:chgData name="Anisa Ibrahim Osman" userId="e7b2bbdf-3fe8-4463-b5bc-30623b75a9b6" providerId="ADAL" clId="{73F51B9A-C8A8-42DB-B814-BB037065AC46}" dt="2024-03-05T20:01:33.026" v="247" actId="26606"/>
          <ac:spMkLst>
            <pc:docMk/>
            <pc:sldMk cId="860125691" sldId="263"/>
            <ac:spMk id="8" creationId="{4DA718D0-4865-4629-8134-44F68D41D574}"/>
          </ac:spMkLst>
        </pc:spChg>
        <pc:spChg chg="add del">
          <ac:chgData name="Anisa Ibrahim Osman" userId="e7b2bbdf-3fe8-4463-b5bc-30623b75a9b6" providerId="ADAL" clId="{73F51B9A-C8A8-42DB-B814-BB037065AC46}" dt="2024-03-05T20:01:33.026" v="247" actId="26606"/>
          <ac:spMkLst>
            <pc:docMk/>
            <pc:sldMk cId="860125691" sldId="263"/>
            <ac:spMk id="14" creationId="{CBC4F608-B4B8-48C3-9572-C0F061B1CD99}"/>
          </ac:spMkLst>
        </pc:spChg>
        <pc:spChg chg="add">
          <ac:chgData name="Anisa Ibrahim Osman" userId="e7b2bbdf-3fe8-4463-b5bc-30623b75a9b6" providerId="ADAL" clId="{73F51B9A-C8A8-42DB-B814-BB037065AC46}" dt="2024-03-05T20:01:33.035" v="248" actId="26606"/>
          <ac:spMkLst>
            <pc:docMk/>
            <pc:sldMk cId="860125691" sldId="263"/>
            <ac:spMk id="15" creationId="{D5B0017B-2ECA-49AF-B397-DC140825DF8D}"/>
          </ac:spMkLst>
        </pc:spChg>
        <pc:spChg chg="add">
          <ac:chgData name="Anisa Ibrahim Osman" userId="e7b2bbdf-3fe8-4463-b5bc-30623b75a9b6" providerId="ADAL" clId="{73F51B9A-C8A8-42DB-B814-BB037065AC46}" dt="2024-03-05T20:01:33.035" v="248" actId="26606"/>
          <ac:spMkLst>
            <pc:docMk/>
            <pc:sldMk cId="860125691" sldId="263"/>
            <ac:spMk id="16" creationId="{B6CDA21F-E7AF-4C75-8395-33F58D5B0E45}"/>
          </ac:spMkLst>
        </pc:spChg>
        <pc:grpChg chg="add del">
          <ac:chgData name="Anisa Ibrahim Osman" userId="e7b2bbdf-3fe8-4463-b5bc-30623b75a9b6" providerId="ADAL" clId="{73F51B9A-C8A8-42DB-B814-BB037065AC46}" dt="2024-03-05T20:01:33.026" v="247" actId="26606"/>
          <ac:grpSpMkLst>
            <pc:docMk/>
            <pc:sldMk cId="860125691" sldId="263"/>
            <ac:grpSpMk id="10" creationId="{65167ED7-6315-43AB-B1B6-C326D5FD8F84}"/>
          </ac:grpSpMkLst>
        </pc:grpChg>
        <pc:grpChg chg="add">
          <ac:chgData name="Anisa Ibrahim Osman" userId="e7b2bbdf-3fe8-4463-b5bc-30623b75a9b6" providerId="ADAL" clId="{73F51B9A-C8A8-42DB-B814-BB037065AC46}" dt="2024-03-05T20:01:33.035" v="248" actId="26606"/>
          <ac:grpSpMkLst>
            <pc:docMk/>
            <pc:sldMk cId="860125691" sldId="263"/>
            <ac:grpSpMk id="18" creationId="{AE1C45F0-260A-458C-96ED-C1F6D2151219}"/>
          </ac:grpSpMkLst>
        </pc:grpChg>
        <pc:cxnChg chg="add">
          <ac:chgData name="Anisa Ibrahim Osman" userId="e7b2bbdf-3fe8-4463-b5bc-30623b75a9b6" providerId="ADAL" clId="{73F51B9A-C8A8-42DB-B814-BB037065AC46}" dt="2024-03-05T20:01:33.035" v="248" actId="26606"/>
          <ac:cxnSpMkLst>
            <pc:docMk/>
            <pc:sldMk cId="860125691" sldId="263"/>
            <ac:cxnSpMk id="17" creationId="{6CF1BAF6-AD41-4082-B212-8A1F9A2E8779}"/>
          </ac:cxnSpMkLst>
        </pc:cxnChg>
      </pc:sldChg>
      <pc:sldChg chg="addSp delSp modSp new mod setBg">
        <pc:chgData name="Anisa Ibrahim Osman" userId="e7b2bbdf-3fe8-4463-b5bc-30623b75a9b6" providerId="ADAL" clId="{73F51B9A-C8A8-42DB-B814-BB037065AC46}" dt="2024-03-05T20:04:46.655" v="300" actId="20577"/>
        <pc:sldMkLst>
          <pc:docMk/>
          <pc:sldMk cId="2273075496" sldId="264"/>
        </pc:sldMkLst>
        <pc:spChg chg="mod">
          <ac:chgData name="Anisa Ibrahim Osman" userId="e7b2bbdf-3fe8-4463-b5bc-30623b75a9b6" providerId="ADAL" clId="{73F51B9A-C8A8-42DB-B814-BB037065AC46}" dt="2024-03-05T20:04:29.879" v="298" actId="12"/>
          <ac:spMkLst>
            <pc:docMk/>
            <pc:sldMk cId="2273075496" sldId="264"/>
            <ac:spMk id="2" creationId="{AEE5D6FD-30B0-8908-6792-BA787D98DE6B}"/>
          </ac:spMkLst>
        </pc:spChg>
        <pc:spChg chg="mod">
          <ac:chgData name="Anisa Ibrahim Osman" userId="e7b2bbdf-3fe8-4463-b5bc-30623b75a9b6" providerId="ADAL" clId="{73F51B9A-C8A8-42DB-B814-BB037065AC46}" dt="2024-03-05T20:04:46.655" v="300" actId="20577"/>
          <ac:spMkLst>
            <pc:docMk/>
            <pc:sldMk cId="2273075496" sldId="264"/>
            <ac:spMk id="3" creationId="{885B3C1B-5FB0-6EB0-AA81-65FD5B0CB633}"/>
          </ac:spMkLst>
        </pc:spChg>
        <pc:spChg chg="add del">
          <ac:chgData name="Anisa Ibrahim Osman" userId="e7b2bbdf-3fe8-4463-b5bc-30623b75a9b6" providerId="ADAL" clId="{73F51B9A-C8A8-42DB-B814-BB037065AC46}" dt="2024-03-05T20:03:59.544" v="290" actId="26606"/>
          <ac:spMkLst>
            <pc:docMk/>
            <pc:sldMk cId="2273075496" sldId="264"/>
            <ac:spMk id="9" creationId="{FE1EC756-41E9-4FD6-AD48-EF46A28137B7}"/>
          </ac:spMkLst>
        </pc:spChg>
        <pc:spChg chg="add del">
          <ac:chgData name="Anisa Ibrahim Osman" userId="e7b2bbdf-3fe8-4463-b5bc-30623b75a9b6" providerId="ADAL" clId="{73F51B9A-C8A8-42DB-B814-BB037065AC46}" dt="2024-03-05T20:03:59.544" v="290" actId="26606"/>
          <ac:spMkLst>
            <pc:docMk/>
            <pc:sldMk cId="2273075496" sldId="264"/>
            <ac:spMk id="11" creationId="{E66F6371-9EA5-9354-29DC-1D07B921F79C}"/>
          </ac:spMkLst>
        </pc:spChg>
        <pc:graphicFrameChg chg="add mod">
          <ac:chgData name="Anisa Ibrahim Osman" userId="e7b2bbdf-3fe8-4463-b5bc-30623b75a9b6" providerId="ADAL" clId="{73F51B9A-C8A8-42DB-B814-BB037065AC46}" dt="2024-03-05T20:04:05.176" v="292" actId="14100"/>
          <ac:graphicFrameMkLst>
            <pc:docMk/>
            <pc:sldMk cId="2273075496" sldId="264"/>
            <ac:graphicFrameMk id="4" creationId="{E1430AD0-F1CB-B9C0-4EF8-07B9735ACF74}"/>
          </ac:graphicFrameMkLst>
        </pc:graphicFrameChg>
      </pc:sldChg>
      <pc:sldChg chg="addSp modSp new mod">
        <pc:chgData name="Anisa Ibrahim Osman" userId="e7b2bbdf-3fe8-4463-b5bc-30623b75a9b6" providerId="ADAL" clId="{73F51B9A-C8A8-42DB-B814-BB037065AC46}" dt="2024-03-05T20:08:46.145" v="389" actId="14100"/>
        <pc:sldMkLst>
          <pc:docMk/>
          <pc:sldMk cId="652848359" sldId="265"/>
        </pc:sldMkLst>
        <pc:spChg chg="mod">
          <ac:chgData name="Anisa Ibrahim Osman" userId="e7b2bbdf-3fe8-4463-b5bc-30623b75a9b6" providerId="ADAL" clId="{73F51B9A-C8A8-42DB-B814-BB037065AC46}" dt="2024-03-05T20:06:07.955" v="341" actId="108"/>
          <ac:spMkLst>
            <pc:docMk/>
            <pc:sldMk cId="652848359" sldId="265"/>
            <ac:spMk id="2" creationId="{D357BB62-46D3-FA1D-E703-67A4C189E084}"/>
          </ac:spMkLst>
        </pc:spChg>
        <pc:spChg chg="mod">
          <ac:chgData name="Anisa Ibrahim Osman" userId="e7b2bbdf-3fe8-4463-b5bc-30623b75a9b6" providerId="ADAL" clId="{73F51B9A-C8A8-42DB-B814-BB037065AC46}" dt="2024-03-05T20:08:42.786" v="388" actId="123"/>
          <ac:spMkLst>
            <pc:docMk/>
            <pc:sldMk cId="652848359" sldId="265"/>
            <ac:spMk id="3" creationId="{F29A42E2-045A-78D5-FB28-ADA451D10C00}"/>
          </ac:spMkLst>
        </pc:spChg>
        <pc:graphicFrameChg chg="add mod">
          <ac:chgData name="Anisa Ibrahim Osman" userId="e7b2bbdf-3fe8-4463-b5bc-30623b75a9b6" providerId="ADAL" clId="{73F51B9A-C8A8-42DB-B814-BB037065AC46}" dt="2024-03-05T20:08:46.145" v="389" actId="14100"/>
          <ac:graphicFrameMkLst>
            <pc:docMk/>
            <pc:sldMk cId="652848359" sldId="265"/>
            <ac:graphicFrameMk id="4" creationId="{94134EFE-17CD-1836-2F0D-6CA3663034B2}"/>
          </ac:graphicFrameMkLst>
        </pc:graphicFrameChg>
      </pc:sldChg>
      <pc:sldChg chg="modSp new mod">
        <pc:chgData name="Anisa Ibrahim Osman" userId="e7b2bbdf-3fe8-4463-b5bc-30623b75a9b6" providerId="ADAL" clId="{73F51B9A-C8A8-42DB-B814-BB037065AC46}" dt="2024-03-05T20:11:12.220" v="405" actId="14100"/>
        <pc:sldMkLst>
          <pc:docMk/>
          <pc:sldMk cId="2586114620" sldId="266"/>
        </pc:sldMkLst>
        <pc:spChg chg="mod">
          <ac:chgData name="Anisa Ibrahim Osman" userId="e7b2bbdf-3fe8-4463-b5bc-30623b75a9b6" providerId="ADAL" clId="{73F51B9A-C8A8-42DB-B814-BB037065AC46}" dt="2024-03-05T20:09:40.714" v="392" actId="108"/>
          <ac:spMkLst>
            <pc:docMk/>
            <pc:sldMk cId="2586114620" sldId="266"/>
            <ac:spMk id="2" creationId="{E16A2975-A596-00F0-9135-7DCC67B564F9}"/>
          </ac:spMkLst>
        </pc:spChg>
        <pc:spChg chg="mod">
          <ac:chgData name="Anisa Ibrahim Osman" userId="e7b2bbdf-3fe8-4463-b5bc-30623b75a9b6" providerId="ADAL" clId="{73F51B9A-C8A8-42DB-B814-BB037065AC46}" dt="2024-03-05T20:11:12.220" v="405" actId="14100"/>
          <ac:spMkLst>
            <pc:docMk/>
            <pc:sldMk cId="2586114620" sldId="266"/>
            <ac:spMk id="3" creationId="{0F889D8C-615B-8BCC-811E-1A236D2AFB4B}"/>
          </ac:spMkLst>
        </pc:spChg>
      </pc:sldChg>
      <pc:sldChg chg="addSp delSp modSp new mod">
        <pc:chgData name="Anisa Ibrahim Osman" userId="e7b2bbdf-3fe8-4463-b5bc-30623b75a9b6" providerId="ADAL" clId="{73F51B9A-C8A8-42DB-B814-BB037065AC46}" dt="2024-03-05T20:11:40.419" v="408"/>
        <pc:sldMkLst>
          <pc:docMk/>
          <pc:sldMk cId="2827014329" sldId="267"/>
        </pc:sldMkLst>
        <pc:spChg chg="mod">
          <ac:chgData name="Anisa Ibrahim Osman" userId="e7b2bbdf-3fe8-4463-b5bc-30623b75a9b6" providerId="ADAL" clId="{73F51B9A-C8A8-42DB-B814-BB037065AC46}" dt="2024-03-05T20:11:40.419" v="408"/>
          <ac:spMkLst>
            <pc:docMk/>
            <pc:sldMk cId="2827014329" sldId="267"/>
            <ac:spMk id="2" creationId="{28E9E833-AA7E-941A-65D2-F0C5D082083A}"/>
          </ac:spMkLst>
        </pc:spChg>
        <pc:spChg chg="del">
          <ac:chgData name="Anisa Ibrahim Osman" userId="e7b2bbdf-3fe8-4463-b5bc-30623b75a9b6" providerId="ADAL" clId="{73F51B9A-C8A8-42DB-B814-BB037065AC46}" dt="2024-03-05T20:11:31.466" v="407"/>
          <ac:spMkLst>
            <pc:docMk/>
            <pc:sldMk cId="2827014329" sldId="267"/>
            <ac:spMk id="3" creationId="{E8E8F236-ADE7-EA4C-30F6-F1AF8B3A8DAE}"/>
          </ac:spMkLst>
        </pc:spChg>
        <pc:graphicFrameChg chg="add mod">
          <ac:chgData name="Anisa Ibrahim Osman" userId="e7b2bbdf-3fe8-4463-b5bc-30623b75a9b6" providerId="ADAL" clId="{73F51B9A-C8A8-42DB-B814-BB037065AC46}" dt="2024-03-05T20:11:31.466" v="407"/>
          <ac:graphicFrameMkLst>
            <pc:docMk/>
            <pc:sldMk cId="2827014329" sldId="267"/>
            <ac:graphicFrameMk id="4" creationId="{B865925C-1F71-1FF5-FF69-7497C9452176}"/>
          </ac:graphicFrameMkLst>
        </pc:graphicFrameChg>
      </pc:sldChg>
    </pc:docChg>
  </pc:docChgLst>
  <pc:docChgLst>
    <pc:chgData name="Mahdi Abdikarim Daud" userId="8b0cd343-995c-4393-a199-e53f333cd95d" providerId="ADAL" clId="{DD3BA41C-E2D8-4D11-BDC5-78703E008B09}"/>
    <pc:docChg chg="modSld">
      <pc:chgData name="Mahdi Abdikarim Daud" userId="8b0cd343-995c-4393-a199-e53f333cd95d" providerId="ADAL" clId="{DD3BA41C-E2D8-4D11-BDC5-78703E008B09}" dt="2024-05-11T06:49:41.890" v="0" actId="20577"/>
      <pc:docMkLst>
        <pc:docMk/>
      </pc:docMkLst>
      <pc:sldChg chg="modSp mod">
        <pc:chgData name="Mahdi Abdikarim Daud" userId="8b0cd343-995c-4393-a199-e53f333cd95d" providerId="ADAL" clId="{DD3BA41C-E2D8-4D11-BDC5-78703E008B09}" dt="2024-05-11T06:49:41.890" v="0" actId="20577"/>
        <pc:sldMkLst>
          <pc:docMk/>
          <pc:sldMk cId="179317264" sldId="1000"/>
        </pc:sldMkLst>
        <pc:spChg chg="mod">
          <ac:chgData name="Mahdi Abdikarim Daud" userId="8b0cd343-995c-4393-a199-e53f333cd95d" providerId="ADAL" clId="{DD3BA41C-E2D8-4D11-BDC5-78703E008B09}" dt="2024-05-11T06:49:41.890" v="0" actId="20577"/>
          <ac:spMkLst>
            <pc:docMk/>
            <pc:sldMk cId="179317264" sldId="1000"/>
            <ac:spMk id="3" creationId="{6AF6C353-C424-2961-7D20-29AAED5D6C5D}"/>
          </ac:spMkLst>
        </pc:spChg>
      </pc:sldChg>
    </pc:docChg>
  </pc:docChgLst>
  <pc:docChgLst>
    <pc:chgData name="Mahdi Abdikarim Daud" userId="8b0cd343-995c-4393-a199-e53f333cd95d" providerId="ADAL" clId="{278A817A-CAA3-4CAA-9D7C-0C402499927E}"/>
    <pc:docChg chg="undo custSel addSld delSld modSld">
      <pc:chgData name="Mahdi Abdikarim Daud" userId="8b0cd343-995c-4393-a199-e53f333cd95d" providerId="ADAL" clId="{278A817A-CAA3-4CAA-9D7C-0C402499927E}" dt="2024-08-17T06:04:50.454" v="1223" actId="20577"/>
      <pc:docMkLst>
        <pc:docMk/>
      </pc:docMkLst>
      <pc:sldChg chg="modSp mod">
        <pc:chgData name="Mahdi Abdikarim Daud" userId="8b0cd343-995c-4393-a199-e53f333cd95d" providerId="ADAL" clId="{278A817A-CAA3-4CAA-9D7C-0C402499927E}" dt="2024-08-17T05:45:44.345" v="523" actId="20577"/>
        <pc:sldMkLst>
          <pc:docMk/>
          <pc:sldMk cId="2465660667" sldId="256"/>
        </pc:sldMkLst>
        <pc:spChg chg="mod">
          <ac:chgData name="Mahdi Abdikarim Daud" userId="8b0cd343-995c-4393-a199-e53f333cd95d" providerId="ADAL" clId="{278A817A-CAA3-4CAA-9D7C-0C402499927E}" dt="2024-08-17T05:45:44.345" v="523" actId="20577"/>
          <ac:spMkLst>
            <pc:docMk/>
            <pc:sldMk cId="2465660667" sldId="256"/>
            <ac:spMk id="3" creationId="{97F001D1-FA6C-22DA-9293-87D4C0402503}"/>
          </ac:spMkLst>
        </pc:spChg>
      </pc:sldChg>
      <pc:sldChg chg="modSp mod">
        <pc:chgData name="Mahdi Abdikarim Daud" userId="8b0cd343-995c-4393-a199-e53f333cd95d" providerId="ADAL" clId="{278A817A-CAA3-4CAA-9D7C-0C402499927E}" dt="2024-08-17T05:39:56.044" v="90" actId="20577"/>
        <pc:sldMkLst>
          <pc:docMk/>
          <pc:sldMk cId="796961739" sldId="257"/>
        </pc:sldMkLst>
        <pc:spChg chg="mod">
          <ac:chgData name="Mahdi Abdikarim Daud" userId="8b0cd343-995c-4393-a199-e53f333cd95d" providerId="ADAL" clId="{278A817A-CAA3-4CAA-9D7C-0C402499927E}" dt="2024-08-17T05:39:56.044" v="90" actId="20577"/>
          <ac:spMkLst>
            <pc:docMk/>
            <pc:sldMk cId="796961739" sldId="257"/>
            <ac:spMk id="2" creationId="{B0F022F4-1CFF-85C8-CFBB-D2BF4328399D}"/>
          </ac:spMkLst>
        </pc:spChg>
      </pc:sldChg>
      <pc:sldChg chg="modSp mod">
        <pc:chgData name="Mahdi Abdikarim Daud" userId="8b0cd343-995c-4393-a199-e53f333cd95d" providerId="ADAL" clId="{278A817A-CAA3-4CAA-9D7C-0C402499927E}" dt="2024-08-17T05:43:40.033" v="414" actId="20577"/>
        <pc:sldMkLst>
          <pc:docMk/>
          <pc:sldMk cId="3334057522" sldId="1007"/>
        </pc:sldMkLst>
        <pc:spChg chg="mod">
          <ac:chgData name="Mahdi Abdikarim Daud" userId="8b0cd343-995c-4393-a199-e53f333cd95d" providerId="ADAL" clId="{278A817A-CAA3-4CAA-9D7C-0C402499927E}" dt="2024-08-17T05:41:55.151" v="263" actId="20577"/>
          <ac:spMkLst>
            <pc:docMk/>
            <pc:sldMk cId="3334057522" sldId="1007"/>
            <ac:spMk id="2" creationId="{9355CF75-1EA5-8DC0-2681-F96174387256}"/>
          </ac:spMkLst>
        </pc:spChg>
        <pc:graphicFrameChg chg="mod">
          <ac:chgData name="Mahdi Abdikarim Daud" userId="8b0cd343-995c-4393-a199-e53f333cd95d" providerId="ADAL" clId="{278A817A-CAA3-4CAA-9D7C-0C402499927E}" dt="2024-08-17T05:43:40.033" v="414" actId="20577"/>
          <ac:graphicFrameMkLst>
            <pc:docMk/>
            <pc:sldMk cId="3334057522" sldId="1007"/>
            <ac:graphicFrameMk id="5" creationId="{16E4B314-21DF-4E0B-7F2A-3ACDB2AF96A5}"/>
          </ac:graphicFrameMkLst>
        </pc:graphicFrameChg>
      </pc:sldChg>
      <pc:sldChg chg="addSp delSp modSp mod">
        <pc:chgData name="Mahdi Abdikarim Daud" userId="8b0cd343-995c-4393-a199-e53f333cd95d" providerId="ADAL" clId="{278A817A-CAA3-4CAA-9D7C-0C402499927E}" dt="2024-08-17T05:46:02.289" v="527" actId="14100"/>
        <pc:sldMkLst>
          <pc:docMk/>
          <pc:sldMk cId="885067094" sldId="1008"/>
        </pc:sldMkLst>
        <pc:spChg chg="mod">
          <ac:chgData name="Mahdi Abdikarim Daud" userId="8b0cd343-995c-4393-a199-e53f333cd95d" providerId="ADAL" clId="{278A817A-CAA3-4CAA-9D7C-0C402499927E}" dt="2024-08-17T05:45:22.970" v="492" actId="20577"/>
          <ac:spMkLst>
            <pc:docMk/>
            <pc:sldMk cId="885067094" sldId="1008"/>
            <ac:spMk id="2" creationId="{2528AA87-37E5-7937-5A93-2E513CB3680A}"/>
          </ac:spMkLst>
        </pc:spChg>
        <pc:spChg chg="add del mod">
          <ac:chgData name="Mahdi Abdikarim Daud" userId="8b0cd343-995c-4393-a199-e53f333cd95d" providerId="ADAL" clId="{278A817A-CAA3-4CAA-9D7C-0C402499927E}" dt="2024-08-17T05:45:34.046" v="506" actId="478"/>
          <ac:spMkLst>
            <pc:docMk/>
            <pc:sldMk cId="885067094" sldId="1008"/>
            <ac:spMk id="3" creationId="{83B3C761-A7EE-E76E-78EC-39A74462BA9D}"/>
          </ac:spMkLst>
        </pc:spChg>
        <pc:picChg chg="del">
          <ac:chgData name="Mahdi Abdikarim Daud" userId="8b0cd343-995c-4393-a199-e53f333cd95d" providerId="ADAL" clId="{278A817A-CAA3-4CAA-9D7C-0C402499927E}" dt="2024-08-17T05:44:15.685" v="415" actId="478"/>
          <ac:picMkLst>
            <pc:docMk/>
            <pc:sldMk cId="885067094" sldId="1008"/>
            <ac:picMk id="5" creationId="{A9171F99-21A3-FFD9-529B-626EA909833E}"/>
          </ac:picMkLst>
        </pc:picChg>
        <pc:picChg chg="mod">
          <ac:chgData name="Mahdi Abdikarim Daud" userId="8b0cd343-995c-4393-a199-e53f333cd95d" providerId="ADAL" clId="{278A817A-CAA3-4CAA-9D7C-0C402499927E}" dt="2024-08-17T05:46:02.289" v="527" actId="14100"/>
          <ac:picMkLst>
            <pc:docMk/>
            <pc:sldMk cId="885067094" sldId="1008"/>
            <ac:picMk id="7" creationId="{265EC9F7-4746-F967-6D75-9A7B8CE43929}"/>
          </ac:picMkLst>
        </pc:picChg>
      </pc:sldChg>
      <pc:sldChg chg="addSp delSp modSp mod">
        <pc:chgData name="Mahdi Abdikarim Daud" userId="8b0cd343-995c-4393-a199-e53f333cd95d" providerId="ADAL" clId="{278A817A-CAA3-4CAA-9D7C-0C402499927E}" dt="2024-08-17T05:55:50.215" v="616" actId="1076"/>
        <pc:sldMkLst>
          <pc:docMk/>
          <pc:sldMk cId="1032210107" sldId="1009"/>
        </pc:sldMkLst>
        <pc:spChg chg="mod">
          <ac:chgData name="Mahdi Abdikarim Daud" userId="8b0cd343-995c-4393-a199-e53f333cd95d" providerId="ADAL" clId="{278A817A-CAA3-4CAA-9D7C-0C402499927E}" dt="2024-08-17T05:47:02.851" v="585" actId="14100"/>
          <ac:spMkLst>
            <pc:docMk/>
            <pc:sldMk cId="1032210107" sldId="1009"/>
            <ac:spMk id="2" creationId="{8D47F1C3-9A1A-C2B4-6ABC-2001E474F55C}"/>
          </ac:spMkLst>
        </pc:spChg>
        <pc:spChg chg="del">
          <ac:chgData name="Mahdi Abdikarim Daud" userId="8b0cd343-995c-4393-a199-e53f333cd95d" providerId="ADAL" clId="{278A817A-CAA3-4CAA-9D7C-0C402499927E}" dt="2024-08-17T05:55:16.513" v="611" actId="478"/>
          <ac:spMkLst>
            <pc:docMk/>
            <pc:sldMk cId="1032210107" sldId="1009"/>
            <ac:spMk id="10" creationId="{088C1DA4-9931-254F-1CFA-88C15F52CA22}"/>
          </ac:spMkLst>
        </pc:spChg>
        <pc:spChg chg="del">
          <ac:chgData name="Mahdi Abdikarim Daud" userId="8b0cd343-995c-4393-a199-e53f333cd95d" providerId="ADAL" clId="{278A817A-CAA3-4CAA-9D7C-0C402499927E}" dt="2024-08-17T05:55:23.599" v="613" actId="478"/>
          <ac:spMkLst>
            <pc:docMk/>
            <pc:sldMk cId="1032210107" sldId="1009"/>
            <ac:spMk id="11" creationId="{C7E33BA8-8F05-EC63-1CDE-49F34D723C51}"/>
          </ac:spMkLst>
        </pc:spChg>
        <pc:spChg chg="add mod">
          <ac:chgData name="Mahdi Abdikarim Daud" userId="8b0cd343-995c-4393-a199-e53f333cd95d" providerId="ADAL" clId="{278A817A-CAA3-4CAA-9D7C-0C402499927E}" dt="2024-08-17T05:55:41.510" v="615" actId="14100"/>
          <ac:spMkLst>
            <pc:docMk/>
            <pc:sldMk cId="1032210107" sldId="1009"/>
            <ac:spMk id="12" creationId="{B9495C35-EA6A-1071-4304-0B4327917F90}"/>
          </ac:spMkLst>
        </pc:spChg>
        <pc:spChg chg="add del mod">
          <ac:chgData name="Mahdi Abdikarim Daud" userId="8b0cd343-995c-4393-a199-e53f333cd95d" providerId="ADAL" clId="{278A817A-CAA3-4CAA-9D7C-0C402499927E}" dt="2024-08-17T05:55:21.363" v="612" actId="478"/>
          <ac:spMkLst>
            <pc:docMk/>
            <pc:sldMk cId="1032210107" sldId="1009"/>
            <ac:spMk id="14" creationId="{4553896F-CB78-8A52-AB05-635EDC274304}"/>
          </ac:spMkLst>
        </pc:spChg>
        <pc:picChg chg="add mod">
          <ac:chgData name="Mahdi Abdikarim Daud" userId="8b0cd343-995c-4393-a199-e53f333cd95d" providerId="ADAL" clId="{278A817A-CAA3-4CAA-9D7C-0C402499927E}" dt="2024-08-17T05:50:45.654" v="588" actId="14100"/>
          <ac:picMkLst>
            <pc:docMk/>
            <pc:sldMk cId="1032210107" sldId="1009"/>
            <ac:picMk id="4" creationId="{727886A0-8E11-456B-DF49-327DA2231D45}"/>
          </ac:picMkLst>
        </pc:picChg>
        <pc:picChg chg="del">
          <ac:chgData name="Mahdi Abdikarim Daud" userId="8b0cd343-995c-4393-a199-e53f333cd95d" providerId="ADAL" clId="{278A817A-CAA3-4CAA-9D7C-0C402499927E}" dt="2024-08-17T05:46:15.157" v="528" actId="478"/>
          <ac:picMkLst>
            <pc:docMk/>
            <pc:sldMk cId="1032210107" sldId="1009"/>
            <ac:picMk id="5" creationId="{9147E1ED-94FD-20C5-C0B5-91E88C86B992}"/>
          </ac:picMkLst>
        </pc:picChg>
        <pc:picChg chg="del">
          <ac:chgData name="Mahdi Abdikarim Daud" userId="8b0cd343-995c-4393-a199-e53f333cd95d" providerId="ADAL" clId="{278A817A-CAA3-4CAA-9D7C-0C402499927E}" dt="2024-08-17T05:55:09.036" v="610" actId="478"/>
          <ac:picMkLst>
            <pc:docMk/>
            <pc:sldMk cId="1032210107" sldId="1009"/>
            <ac:picMk id="7" creationId="{B0DE0C12-C6EC-086B-6EC3-9D120E1C5466}"/>
          </ac:picMkLst>
        </pc:picChg>
        <pc:picChg chg="add mod">
          <ac:chgData name="Mahdi Abdikarim Daud" userId="8b0cd343-995c-4393-a199-e53f333cd95d" providerId="ADAL" clId="{278A817A-CAA3-4CAA-9D7C-0C402499927E}" dt="2024-08-17T05:55:50.215" v="616" actId="1076"/>
          <ac:picMkLst>
            <pc:docMk/>
            <pc:sldMk cId="1032210107" sldId="1009"/>
            <ac:picMk id="8" creationId="{DB1462F4-7202-0AF5-8F93-E9A59DA1389E}"/>
          </ac:picMkLst>
        </pc:picChg>
        <pc:picChg chg="del mod">
          <ac:chgData name="Mahdi Abdikarim Daud" userId="8b0cd343-995c-4393-a199-e53f333cd95d" providerId="ADAL" clId="{278A817A-CAA3-4CAA-9D7C-0C402499927E}" dt="2024-08-17T05:55:07.299" v="609" actId="478"/>
          <ac:picMkLst>
            <pc:docMk/>
            <pc:sldMk cId="1032210107" sldId="1009"/>
            <ac:picMk id="9" creationId="{37D43066-ADE7-52C8-FCC6-97D253388CF7}"/>
          </ac:picMkLst>
        </pc:picChg>
      </pc:sldChg>
      <pc:sldChg chg="del">
        <pc:chgData name="Mahdi Abdikarim Daud" userId="8b0cd343-995c-4393-a199-e53f333cd95d" providerId="ADAL" clId="{278A817A-CAA3-4CAA-9D7C-0C402499927E}" dt="2024-08-17T05:57:09.874" v="617" actId="47"/>
        <pc:sldMkLst>
          <pc:docMk/>
          <pc:sldMk cId="242857064" sldId="1011"/>
        </pc:sldMkLst>
      </pc:sldChg>
      <pc:sldChg chg="modSp mod">
        <pc:chgData name="Mahdi Abdikarim Daud" userId="8b0cd343-995c-4393-a199-e53f333cd95d" providerId="ADAL" clId="{278A817A-CAA3-4CAA-9D7C-0C402499927E}" dt="2024-08-17T05:59:54.424" v="835" actId="14100"/>
        <pc:sldMkLst>
          <pc:docMk/>
          <pc:sldMk cId="2565392431" sldId="1012"/>
        </pc:sldMkLst>
        <pc:spChg chg="mod">
          <ac:chgData name="Mahdi Abdikarim Daud" userId="8b0cd343-995c-4393-a199-e53f333cd95d" providerId="ADAL" clId="{278A817A-CAA3-4CAA-9D7C-0C402499927E}" dt="2024-08-17T05:57:40.232" v="640" actId="20577"/>
          <ac:spMkLst>
            <pc:docMk/>
            <pc:sldMk cId="2565392431" sldId="1012"/>
            <ac:spMk id="2" creationId="{13B4D2A8-2CDF-986C-5E09-3F367D09AA77}"/>
          </ac:spMkLst>
        </pc:spChg>
        <pc:graphicFrameChg chg="mod">
          <ac:chgData name="Mahdi Abdikarim Daud" userId="8b0cd343-995c-4393-a199-e53f333cd95d" providerId="ADAL" clId="{278A817A-CAA3-4CAA-9D7C-0C402499927E}" dt="2024-08-17T05:59:54.424" v="835" actId="14100"/>
          <ac:graphicFrameMkLst>
            <pc:docMk/>
            <pc:sldMk cId="2565392431" sldId="1012"/>
            <ac:graphicFrameMk id="32" creationId="{FD51322E-EF19-1CDB-FEB9-6F1CAD8FEB8D}"/>
          </ac:graphicFrameMkLst>
        </pc:graphicFrameChg>
      </pc:sldChg>
      <pc:sldChg chg="delSp modSp add mod setBg delDesignElem">
        <pc:chgData name="Mahdi Abdikarim Daud" userId="8b0cd343-995c-4393-a199-e53f333cd95d" providerId="ADAL" clId="{278A817A-CAA3-4CAA-9D7C-0C402499927E}" dt="2024-08-17T06:04:50.454" v="1223" actId="20577"/>
        <pc:sldMkLst>
          <pc:docMk/>
          <pc:sldMk cId="2598561783" sldId="1013"/>
        </pc:sldMkLst>
        <pc:spChg chg="mod">
          <ac:chgData name="Mahdi Abdikarim Daud" userId="8b0cd343-995c-4393-a199-e53f333cd95d" providerId="ADAL" clId="{278A817A-CAA3-4CAA-9D7C-0C402499927E}" dt="2024-08-17T06:00:11.334" v="855" actId="20577"/>
          <ac:spMkLst>
            <pc:docMk/>
            <pc:sldMk cId="2598561783" sldId="1013"/>
            <ac:spMk id="2" creationId="{13B4D2A8-2CDF-986C-5E09-3F367D09AA77}"/>
          </ac:spMkLst>
        </pc:spChg>
        <pc:spChg chg="del">
          <ac:chgData name="Mahdi Abdikarim Daud" userId="8b0cd343-995c-4393-a199-e53f333cd95d" providerId="ADAL" clId="{278A817A-CAA3-4CAA-9D7C-0C402499927E}" dt="2024-08-17T05:59:29.105" v="831"/>
          <ac:spMkLst>
            <pc:docMk/>
            <pc:sldMk cId="2598561783" sldId="1013"/>
            <ac:spMk id="26" creationId="{C5278130-DFE0-457B-8698-88DF69019DDE}"/>
          </ac:spMkLst>
        </pc:spChg>
        <pc:spChg chg="del">
          <ac:chgData name="Mahdi Abdikarim Daud" userId="8b0cd343-995c-4393-a199-e53f333cd95d" providerId="ADAL" clId="{278A817A-CAA3-4CAA-9D7C-0C402499927E}" dt="2024-08-17T05:59:29.105" v="831"/>
          <ac:spMkLst>
            <pc:docMk/>
            <pc:sldMk cId="2598561783" sldId="1013"/>
            <ac:spMk id="27" creationId="{2F99531B-1681-4D6E-BECB-18325B33A618}"/>
          </ac:spMkLst>
        </pc:spChg>
        <pc:spChg chg="del">
          <ac:chgData name="Mahdi Abdikarim Daud" userId="8b0cd343-995c-4393-a199-e53f333cd95d" providerId="ADAL" clId="{278A817A-CAA3-4CAA-9D7C-0C402499927E}" dt="2024-08-17T05:59:29.105" v="831"/>
          <ac:spMkLst>
            <pc:docMk/>
            <pc:sldMk cId="2598561783" sldId="1013"/>
            <ac:spMk id="28" creationId="{20344094-430A-400B-804B-910E696A1A90}"/>
          </ac:spMkLst>
        </pc:spChg>
        <pc:spChg chg="del">
          <ac:chgData name="Mahdi Abdikarim Daud" userId="8b0cd343-995c-4393-a199-e53f333cd95d" providerId="ADAL" clId="{278A817A-CAA3-4CAA-9D7C-0C402499927E}" dt="2024-08-17T05:59:29.105" v="831"/>
          <ac:spMkLst>
            <pc:docMk/>
            <pc:sldMk cId="2598561783" sldId="1013"/>
            <ac:spMk id="29" creationId="{453C67DF-7782-4E57-AB9B-F1B4811AD8FE}"/>
          </ac:spMkLst>
        </pc:spChg>
        <pc:graphicFrameChg chg="mod">
          <ac:chgData name="Mahdi Abdikarim Daud" userId="8b0cd343-995c-4393-a199-e53f333cd95d" providerId="ADAL" clId="{278A817A-CAA3-4CAA-9D7C-0C402499927E}" dt="2024-08-17T06:04:50.454" v="1223" actId="20577"/>
          <ac:graphicFrameMkLst>
            <pc:docMk/>
            <pc:sldMk cId="2598561783" sldId="1013"/>
            <ac:graphicFrameMk id="32" creationId="{FD51322E-EF19-1CDB-FEB9-6F1CAD8FEB8D}"/>
          </ac:graphicFrameMkLst>
        </pc:graphicFrameChg>
        <pc:cxnChg chg="del">
          <ac:chgData name="Mahdi Abdikarim Daud" userId="8b0cd343-995c-4393-a199-e53f333cd95d" providerId="ADAL" clId="{278A817A-CAA3-4CAA-9D7C-0C402499927E}" dt="2024-08-17T05:59:29.105" v="831"/>
          <ac:cxnSpMkLst>
            <pc:docMk/>
            <pc:sldMk cId="2598561783" sldId="1013"/>
            <ac:cxnSpMk id="30" creationId="{B03A5AE3-BD30-455C-842B-7626C8BEF097}"/>
          </ac:cxnSpMkLst>
        </pc:cxnChg>
        <pc:cxnChg chg="del">
          <ac:chgData name="Mahdi Abdikarim Daud" userId="8b0cd343-995c-4393-a199-e53f333cd95d" providerId="ADAL" clId="{278A817A-CAA3-4CAA-9D7C-0C402499927E}" dt="2024-08-17T05:59:29.105" v="831"/>
          <ac:cxnSpMkLst>
            <pc:docMk/>
            <pc:sldMk cId="2598561783" sldId="1013"/>
            <ac:cxnSpMk id="31" creationId="{2DBECAA5-1F2D-470D-875C-8F2C2CA3E54B}"/>
          </ac:cxnSpMkLst>
        </pc:cxnChg>
      </pc:sldChg>
    </pc:docChg>
  </pc:docChgLst>
  <pc:docChgLst>
    <pc:chgData name="Mahdi Abdikarim Daud" userId="8b0cd343-995c-4393-a199-e53f333cd95d" providerId="ADAL" clId="{0CB2DE38-D90F-4955-92DB-AC5064BF10F5}"/>
    <pc:docChg chg="undo custSel addSld delSld modSld sldOrd">
      <pc:chgData name="Mahdi Abdikarim Daud" userId="8b0cd343-995c-4393-a199-e53f333cd95d" providerId="ADAL" clId="{0CB2DE38-D90F-4955-92DB-AC5064BF10F5}" dt="2024-06-20T12:16:00.227" v="1594" actId="20577"/>
      <pc:docMkLst>
        <pc:docMk/>
      </pc:docMkLst>
      <pc:sldChg chg="modSp mod">
        <pc:chgData name="Mahdi Abdikarim Daud" userId="8b0cd343-995c-4393-a199-e53f333cd95d" providerId="ADAL" clId="{0CB2DE38-D90F-4955-92DB-AC5064BF10F5}" dt="2024-05-28T20:03:41.795" v="401" actId="14100"/>
        <pc:sldMkLst>
          <pc:docMk/>
          <pc:sldMk cId="2465660667" sldId="256"/>
        </pc:sldMkLst>
        <pc:spChg chg="mod">
          <ac:chgData name="Mahdi Abdikarim Daud" userId="8b0cd343-995c-4393-a199-e53f333cd95d" providerId="ADAL" clId="{0CB2DE38-D90F-4955-92DB-AC5064BF10F5}" dt="2024-05-28T20:03:41.795" v="401" actId="14100"/>
          <ac:spMkLst>
            <pc:docMk/>
            <pc:sldMk cId="2465660667" sldId="256"/>
            <ac:spMk id="3" creationId="{97F001D1-FA6C-22DA-9293-87D4C0402503}"/>
          </ac:spMkLst>
        </pc:spChg>
      </pc:sldChg>
      <pc:sldChg chg="modSp mod">
        <pc:chgData name="Mahdi Abdikarim Daud" userId="8b0cd343-995c-4393-a199-e53f333cd95d" providerId="ADAL" clId="{0CB2DE38-D90F-4955-92DB-AC5064BF10F5}" dt="2024-05-28T19:36:42.586" v="76" actId="20577"/>
        <pc:sldMkLst>
          <pc:docMk/>
          <pc:sldMk cId="796961739" sldId="257"/>
        </pc:sldMkLst>
        <pc:spChg chg="mod">
          <ac:chgData name="Mahdi Abdikarim Daud" userId="8b0cd343-995c-4393-a199-e53f333cd95d" providerId="ADAL" clId="{0CB2DE38-D90F-4955-92DB-AC5064BF10F5}" dt="2024-05-28T19:36:42.586" v="76" actId="20577"/>
          <ac:spMkLst>
            <pc:docMk/>
            <pc:sldMk cId="796961739" sldId="257"/>
            <ac:spMk id="2" creationId="{B0F022F4-1CFF-85C8-CFBB-D2BF4328399D}"/>
          </ac:spMkLst>
        </pc:spChg>
      </pc:sldChg>
      <pc:sldChg chg="del">
        <pc:chgData name="Mahdi Abdikarim Daud" userId="8b0cd343-995c-4393-a199-e53f333cd95d" providerId="ADAL" clId="{0CB2DE38-D90F-4955-92DB-AC5064BF10F5}" dt="2024-05-28T20:38:00.109" v="861" actId="47"/>
        <pc:sldMkLst>
          <pc:docMk/>
          <pc:sldMk cId="1607555888" sldId="990"/>
        </pc:sldMkLst>
      </pc:sldChg>
      <pc:sldChg chg="del">
        <pc:chgData name="Mahdi Abdikarim Daud" userId="8b0cd343-995c-4393-a199-e53f333cd95d" providerId="ADAL" clId="{0CB2DE38-D90F-4955-92DB-AC5064BF10F5}" dt="2024-05-28T20:38:01.997" v="863" actId="47"/>
        <pc:sldMkLst>
          <pc:docMk/>
          <pc:sldMk cId="3884860551" sldId="998"/>
        </pc:sldMkLst>
      </pc:sldChg>
      <pc:sldChg chg="del">
        <pc:chgData name="Mahdi Abdikarim Daud" userId="8b0cd343-995c-4393-a199-e53f333cd95d" providerId="ADAL" clId="{0CB2DE38-D90F-4955-92DB-AC5064BF10F5}" dt="2024-05-28T20:38:37.039" v="865" actId="47"/>
        <pc:sldMkLst>
          <pc:docMk/>
          <pc:sldMk cId="159984518" sldId="999"/>
        </pc:sldMkLst>
      </pc:sldChg>
      <pc:sldChg chg="del">
        <pc:chgData name="Mahdi Abdikarim Daud" userId="8b0cd343-995c-4393-a199-e53f333cd95d" providerId="ADAL" clId="{0CB2DE38-D90F-4955-92DB-AC5064BF10F5}" dt="2024-05-28T20:38:35.880" v="864" actId="47"/>
        <pc:sldMkLst>
          <pc:docMk/>
          <pc:sldMk cId="179317264" sldId="1000"/>
        </pc:sldMkLst>
      </pc:sldChg>
      <pc:sldChg chg="del">
        <pc:chgData name="Mahdi Abdikarim Daud" userId="8b0cd343-995c-4393-a199-e53f333cd95d" providerId="ADAL" clId="{0CB2DE38-D90F-4955-92DB-AC5064BF10F5}" dt="2024-05-28T20:37:59.404" v="860" actId="47"/>
        <pc:sldMkLst>
          <pc:docMk/>
          <pc:sldMk cId="186119156" sldId="1002"/>
        </pc:sldMkLst>
      </pc:sldChg>
      <pc:sldChg chg="del">
        <pc:chgData name="Mahdi Abdikarim Daud" userId="8b0cd343-995c-4393-a199-e53f333cd95d" providerId="ADAL" clId="{0CB2DE38-D90F-4955-92DB-AC5064BF10F5}" dt="2024-05-28T20:38:01.100" v="862" actId="47"/>
        <pc:sldMkLst>
          <pc:docMk/>
          <pc:sldMk cId="381957152" sldId="1005"/>
        </pc:sldMkLst>
      </pc:sldChg>
      <pc:sldChg chg="addSp modSp new mod setBg">
        <pc:chgData name="Mahdi Abdikarim Daud" userId="8b0cd343-995c-4393-a199-e53f333cd95d" providerId="ADAL" clId="{0CB2DE38-D90F-4955-92DB-AC5064BF10F5}" dt="2024-05-28T21:10:04.141" v="1504" actId="26606"/>
        <pc:sldMkLst>
          <pc:docMk/>
          <pc:sldMk cId="345487830" sldId="1006"/>
        </pc:sldMkLst>
        <pc:spChg chg="mod">
          <ac:chgData name="Mahdi Abdikarim Daud" userId="8b0cd343-995c-4393-a199-e53f333cd95d" providerId="ADAL" clId="{0CB2DE38-D90F-4955-92DB-AC5064BF10F5}" dt="2024-05-28T21:10:04.141" v="1504" actId="26606"/>
          <ac:spMkLst>
            <pc:docMk/>
            <pc:sldMk cId="345487830" sldId="1006"/>
            <ac:spMk id="2" creationId="{0EC9539F-36F4-16F6-AA43-1AF24963C3A8}"/>
          </ac:spMkLst>
        </pc:spChg>
        <pc:spChg chg="mod">
          <ac:chgData name="Mahdi Abdikarim Daud" userId="8b0cd343-995c-4393-a199-e53f333cd95d" providerId="ADAL" clId="{0CB2DE38-D90F-4955-92DB-AC5064BF10F5}" dt="2024-05-28T21:10:04.141" v="1504" actId="26606"/>
          <ac:spMkLst>
            <pc:docMk/>
            <pc:sldMk cId="345487830" sldId="1006"/>
            <ac:spMk id="3" creationId="{B1DB6557-3E4C-08C9-74D4-4FA27F5E20E3}"/>
          </ac:spMkLst>
        </pc:spChg>
        <pc:spChg chg="add">
          <ac:chgData name="Mahdi Abdikarim Daud" userId="8b0cd343-995c-4393-a199-e53f333cd95d" providerId="ADAL" clId="{0CB2DE38-D90F-4955-92DB-AC5064BF10F5}" dt="2024-05-28T21:10:04.141" v="1504" actId="26606"/>
          <ac:spMkLst>
            <pc:docMk/>
            <pc:sldMk cId="345487830" sldId="1006"/>
            <ac:spMk id="9" creationId="{B210AC1D-4063-4C6E-9528-FA9C4C0C18E6}"/>
          </ac:spMkLst>
        </pc:spChg>
        <pc:spChg chg="add">
          <ac:chgData name="Mahdi Abdikarim Daud" userId="8b0cd343-995c-4393-a199-e53f333cd95d" providerId="ADAL" clId="{0CB2DE38-D90F-4955-92DB-AC5064BF10F5}" dt="2024-05-28T21:10:04.141" v="1504" actId="26606"/>
          <ac:spMkLst>
            <pc:docMk/>
            <pc:sldMk cId="345487830" sldId="1006"/>
            <ac:spMk id="11" creationId="{02F8C595-E68C-4306-AED8-DC7826A0A506}"/>
          </ac:spMkLst>
        </pc:spChg>
        <pc:picChg chg="add">
          <ac:chgData name="Mahdi Abdikarim Daud" userId="8b0cd343-995c-4393-a199-e53f333cd95d" providerId="ADAL" clId="{0CB2DE38-D90F-4955-92DB-AC5064BF10F5}" dt="2024-05-28T21:10:04.141" v="1504" actId="26606"/>
          <ac:picMkLst>
            <pc:docMk/>
            <pc:sldMk cId="345487830" sldId="1006"/>
            <ac:picMk id="5" creationId="{7C15E91B-4B40-C861-78AB-B0147613C4C6}"/>
          </ac:picMkLst>
        </pc:picChg>
      </pc:sldChg>
      <pc:sldChg chg="addSp delSp modSp new mod">
        <pc:chgData name="Mahdi Abdikarim Daud" userId="8b0cd343-995c-4393-a199-e53f333cd95d" providerId="ADAL" clId="{0CB2DE38-D90F-4955-92DB-AC5064BF10F5}" dt="2024-05-28T20:11:07.301" v="621" actId="26606"/>
        <pc:sldMkLst>
          <pc:docMk/>
          <pc:sldMk cId="3334057522" sldId="1007"/>
        </pc:sldMkLst>
        <pc:spChg chg="mod">
          <ac:chgData name="Mahdi Abdikarim Daud" userId="8b0cd343-995c-4393-a199-e53f333cd95d" providerId="ADAL" clId="{0CB2DE38-D90F-4955-92DB-AC5064BF10F5}" dt="2024-05-28T20:04:25.991" v="408" actId="14100"/>
          <ac:spMkLst>
            <pc:docMk/>
            <pc:sldMk cId="3334057522" sldId="1007"/>
            <ac:spMk id="2" creationId="{9355CF75-1EA5-8DC0-2681-F96174387256}"/>
          </ac:spMkLst>
        </pc:spChg>
        <pc:spChg chg="del mod">
          <ac:chgData name="Mahdi Abdikarim Daud" userId="8b0cd343-995c-4393-a199-e53f333cd95d" providerId="ADAL" clId="{0CB2DE38-D90F-4955-92DB-AC5064BF10F5}" dt="2024-05-28T20:10:51.426" v="620" actId="26606"/>
          <ac:spMkLst>
            <pc:docMk/>
            <pc:sldMk cId="3334057522" sldId="1007"/>
            <ac:spMk id="3" creationId="{015B3923-0B07-F745-3E8A-2DFADF5972FF}"/>
          </ac:spMkLst>
        </pc:spChg>
        <pc:graphicFrameChg chg="add modGraphic">
          <ac:chgData name="Mahdi Abdikarim Daud" userId="8b0cd343-995c-4393-a199-e53f333cd95d" providerId="ADAL" clId="{0CB2DE38-D90F-4955-92DB-AC5064BF10F5}" dt="2024-05-28T20:11:07.301" v="621" actId="26606"/>
          <ac:graphicFrameMkLst>
            <pc:docMk/>
            <pc:sldMk cId="3334057522" sldId="1007"/>
            <ac:graphicFrameMk id="5" creationId="{16E4B314-21DF-4E0B-7F2A-3ACDB2AF96A5}"/>
          </ac:graphicFrameMkLst>
        </pc:graphicFrameChg>
      </pc:sldChg>
      <pc:sldChg chg="addSp delSp modSp new mod setBg">
        <pc:chgData name="Mahdi Abdikarim Daud" userId="8b0cd343-995c-4393-a199-e53f333cd95d" providerId="ADAL" clId="{0CB2DE38-D90F-4955-92DB-AC5064BF10F5}" dt="2024-05-28T21:10:37.842" v="1508" actId="14100"/>
        <pc:sldMkLst>
          <pc:docMk/>
          <pc:sldMk cId="885067094" sldId="1008"/>
        </pc:sldMkLst>
        <pc:spChg chg="mod">
          <ac:chgData name="Mahdi Abdikarim Daud" userId="8b0cd343-995c-4393-a199-e53f333cd95d" providerId="ADAL" clId="{0CB2DE38-D90F-4955-92DB-AC5064BF10F5}" dt="2024-05-28T21:10:27.501" v="1505" actId="26606"/>
          <ac:spMkLst>
            <pc:docMk/>
            <pc:sldMk cId="885067094" sldId="1008"/>
            <ac:spMk id="2" creationId="{2528AA87-37E5-7937-5A93-2E513CB3680A}"/>
          </ac:spMkLst>
        </pc:spChg>
        <pc:spChg chg="del">
          <ac:chgData name="Mahdi Abdikarim Daud" userId="8b0cd343-995c-4393-a199-e53f333cd95d" providerId="ADAL" clId="{0CB2DE38-D90F-4955-92DB-AC5064BF10F5}" dt="2024-05-28T20:20:18.813" v="682" actId="22"/>
          <ac:spMkLst>
            <pc:docMk/>
            <pc:sldMk cId="885067094" sldId="1008"/>
            <ac:spMk id="3" creationId="{6A179367-F6DD-8FB1-6855-0F3FC650E5E6}"/>
          </ac:spMkLst>
        </pc:spChg>
        <pc:spChg chg="add">
          <ac:chgData name="Mahdi Abdikarim Daud" userId="8b0cd343-995c-4393-a199-e53f333cd95d" providerId="ADAL" clId="{0CB2DE38-D90F-4955-92DB-AC5064BF10F5}" dt="2024-05-28T21:10:27.501" v="1505" actId="26606"/>
          <ac:spMkLst>
            <pc:docMk/>
            <pc:sldMk cId="885067094" sldId="1008"/>
            <ac:spMk id="12" creationId="{96646FC9-C66D-4EC7-8310-0DD4ACC49C6C}"/>
          </ac:spMkLst>
        </pc:spChg>
        <pc:spChg chg="add">
          <ac:chgData name="Mahdi Abdikarim Daud" userId="8b0cd343-995c-4393-a199-e53f333cd95d" providerId="ADAL" clId="{0CB2DE38-D90F-4955-92DB-AC5064BF10F5}" dt="2024-05-28T21:10:27.501" v="1505" actId="26606"/>
          <ac:spMkLst>
            <pc:docMk/>
            <pc:sldMk cId="885067094" sldId="1008"/>
            <ac:spMk id="14" creationId="{A3473CF9-37EB-43E7-89EF-D2D1C53D1DAC}"/>
          </ac:spMkLst>
        </pc:spChg>
        <pc:spChg chg="add">
          <ac:chgData name="Mahdi Abdikarim Daud" userId="8b0cd343-995c-4393-a199-e53f333cd95d" providerId="ADAL" clId="{0CB2DE38-D90F-4955-92DB-AC5064BF10F5}" dt="2024-05-28T21:10:27.501" v="1505" actId="26606"/>
          <ac:spMkLst>
            <pc:docMk/>
            <pc:sldMk cId="885067094" sldId="1008"/>
            <ac:spMk id="16" creationId="{586B4EF9-43BA-4655-A6FF-1D8E21574C95}"/>
          </ac:spMkLst>
        </pc:spChg>
        <pc:picChg chg="add mod">
          <ac:chgData name="Mahdi Abdikarim Daud" userId="8b0cd343-995c-4393-a199-e53f333cd95d" providerId="ADAL" clId="{0CB2DE38-D90F-4955-92DB-AC5064BF10F5}" dt="2024-05-28T21:10:37.842" v="1508" actId="14100"/>
          <ac:picMkLst>
            <pc:docMk/>
            <pc:sldMk cId="885067094" sldId="1008"/>
            <ac:picMk id="5" creationId="{A9171F99-21A3-FFD9-529B-626EA909833E}"/>
          </ac:picMkLst>
        </pc:picChg>
        <pc:picChg chg="add mod ord">
          <ac:chgData name="Mahdi Abdikarim Daud" userId="8b0cd343-995c-4393-a199-e53f333cd95d" providerId="ADAL" clId="{0CB2DE38-D90F-4955-92DB-AC5064BF10F5}" dt="2024-05-28T21:10:27.501" v="1505" actId="26606"/>
          <ac:picMkLst>
            <pc:docMk/>
            <pc:sldMk cId="885067094" sldId="1008"/>
            <ac:picMk id="7" creationId="{265EC9F7-4746-F967-6D75-9A7B8CE43929}"/>
          </ac:picMkLst>
        </pc:picChg>
      </pc:sldChg>
      <pc:sldChg chg="addSp delSp modSp new mod setBg">
        <pc:chgData name="Mahdi Abdikarim Daud" userId="8b0cd343-995c-4393-a199-e53f333cd95d" providerId="ADAL" clId="{0CB2DE38-D90F-4955-92DB-AC5064BF10F5}" dt="2024-05-28T21:11:07.624" v="1514" actId="26606"/>
        <pc:sldMkLst>
          <pc:docMk/>
          <pc:sldMk cId="1032210107" sldId="1009"/>
        </pc:sldMkLst>
        <pc:spChg chg="mod">
          <ac:chgData name="Mahdi Abdikarim Daud" userId="8b0cd343-995c-4393-a199-e53f333cd95d" providerId="ADAL" clId="{0CB2DE38-D90F-4955-92DB-AC5064BF10F5}" dt="2024-05-28T21:11:07.624" v="1514" actId="26606"/>
          <ac:spMkLst>
            <pc:docMk/>
            <pc:sldMk cId="1032210107" sldId="1009"/>
            <ac:spMk id="2" creationId="{8D47F1C3-9A1A-C2B4-6ABC-2001E474F55C}"/>
          </ac:spMkLst>
        </pc:spChg>
        <pc:spChg chg="del">
          <ac:chgData name="Mahdi Abdikarim Daud" userId="8b0cd343-995c-4393-a199-e53f333cd95d" providerId="ADAL" clId="{0CB2DE38-D90F-4955-92DB-AC5064BF10F5}" dt="2024-05-28T21:00:50.685" v="1088" actId="22"/>
          <ac:spMkLst>
            <pc:docMk/>
            <pc:sldMk cId="1032210107" sldId="1009"/>
            <ac:spMk id="3" creationId="{B146C897-DA42-F2A7-ED09-FBB712F6CBB1}"/>
          </ac:spMkLst>
        </pc:spChg>
        <pc:spChg chg="add mod">
          <ac:chgData name="Mahdi Abdikarim Daud" userId="8b0cd343-995c-4393-a199-e53f333cd95d" providerId="ADAL" clId="{0CB2DE38-D90F-4955-92DB-AC5064BF10F5}" dt="2024-05-28T21:11:07.624" v="1514" actId="26606"/>
          <ac:spMkLst>
            <pc:docMk/>
            <pc:sldMk cId="1032210107" sldId="1009"/>
            <ac:spMk id="10" creationId="{088C1DA4-9931-254F-1CFA-88C15F52CA22}"/>
          </ac:spMkLst>
        </pc:spChg>
        <pc:spChg chg="add mod">
          <ac:chgData name="Mahdi Abdikarim Daud" userId="8b0cd343-995c-4393-a199-e53f333cd95d" providerId="ADAL" clId="{0CB2DE38-D90F-4955-92DB-AC5064BF10F5}" dt="2024-05-28T21:11:07.624" v="1514" actId="26606"/>
          <ac:spMkLst>
            <pc:docMk/>
            <pc:sldMk cId="1032210107" sldId="1009"/>
            <ac:spMk id="11" creationId="{C7E33BA8-8F05-EC63-1CDE-49F34D723C51}"/>
          </ac:spMkLst>
        </pc:spChg>
        <pc:spChg chg="add del">
          <ac:chgData name="Mahdi Abdikarim Daud" userId="8b0cd343-995c-4393-a199-e53f333cd95d" providerId="ADAL" clId="{0CB2DE38-D90F-4955-92DB-AC5064BF10F5}" dt="2024-05-28T21:11:07.624" v="1514" actId="26606"/>
          <ac:spMkLst>
            <pc:docMk/>
            <pc:sldMk cId="1032210107" sldId="1009"/>
            <ac:spMk id="16" creationId="{08953E74-D241-4DDF-8508-F0365EA13A92}"/>
          </ac:spMkLst>
        </pc:spChg>
        <pc:spChg chg="add del">
          <ac:chgData name="Mahdi Abdikarim Daud" userId="8b0cd343-995c-4393-a199-e53f333cd95d" providerId="ADAL" clId="{0CB2DE38-D90F-4955-92DB-AC5064BF10F5}" dt="2024-05-28T21:11:07.624" v="1514" actId="26606"/>
          <ac:spMkLst>
            <pc:docMk/>
            <pc:sldMk cId="1032210107" sldId="1009"/>
            <ac:spMk id="18" creationId="{5C3C901A-B2F4-4A3C-BCDD-7C8D587ECA2E}"/>
          </ac:spMkLst>
        </pc:spChg>
        <pc:picChg chg="add mod">
          <ac:chgData name="Mahdi Abdikarim Daud" userId="8b0cd343-995c-4393-a199-e53f333cd95d" providerId="ADAL" clId="{0CB2DE38-D90F-4955-92DB-AC5064BF10F5}" dt="2024-05-28T21:11:07.624" v="1514" actId="26606"/>
          <ac:picMkLst>
            <pc:docMk/>
            <pc:sldMk cId="1032210107" sldId="1009"/>
            <ac:picMk id="5" creationId="{9147E1ED-94FD-20C5-C0B5-91E88C86B992}"/>
          </ac:picMkLst>
        </pc:picChg>
        <pc:picChg chg="add mod ord">
          <ac:chgData name="Mahdi Abdikarim Daud" userId="8b0cd343-995c-4393-a199-e53f333cd95d" providerId="ADAL" clId="{0CB2DE38-D90F-4955-92DB-AC5064BF10F5}" dt="2024-05-28T21:11:07.624" v="1514" actId="26606"/>
          <ac:picMkLst>
            <pc:docMk/>
            <pc:sldMk cId="1032210107" sldId="1009"/>
            <ac:picMk id="7" creationId="{B0DE0C12-C6EC-086B-6EC3-9D120E1C5466}"/>
          </ac:picMkLst>
        </pc:picChg>
        <pc:picChg chg="add mod">
          <ac:chgData name="Mahdi Abdikarim Daud" userId="8b0cd343-995c-4393-a199-e53f333cd95d" providerId="ADAL" clId="{0CB2DE38-D90F-4955-92DB-AC5064BF10F5}" dt="2024-05-28T21:11:07.624" v="1514" actId="26606"/>
          <ac:picMkLst>
            <pc:docMk/>
            <pc:sldMk cId="1032210107" sldId="1009"/>
            <ac:picMk id="9" creationId="{37D43066-ADE7-52C8-FCC6-97D253388CF7}"/>
          </ac:picMkLst>
        </pc:picChg>
      </pc:sldChg>
      <pc:sldChg chg="addSp delSp modSp new mod setBg">
        <pc:chgData name="Mahdi Abdikarim Daud" userId="8b0cd343-995c-4393-a199-e53f333cd95d" providerId="ADAL" clId="{0CB2DE38-D90F-4955-92DB-AC5064BF10F5}" dt="2024-05-28T21:11:28.059" v="1515" actId="26606"/>
        <pc:sldMkLst>
          <pc:docMk/>
          <pc:sldMk cId="1339272230" sldId="1010"/>
        </pc:sldMkLst>
        <pc:spChg chg="mod">
          <ac:chgData name="Mahdi Abdikarim Daud" userId="8b0cd343-995c-4393-a199-e53f333cd95d" providerId="ADAL" clId="{0CB2DE38-D90F-4955-92DB-AC5064BF10F5}" dt="2024-05-28T21:11:28.059" v="1515" actId="26606"/>
          <ac:spMkLst>
            <pc:docMk/>
            <pc:sldMk cId="1339272230" sldId="1010"/>
            <ac:spMk id="2" creationId="{231BCBAF-5928-02A1-0056-EAC3D9F43493}"/>
          </ac:spMkLst>
        </pc:spChg>
        <pc:spChg chg="del">
          <ac:chgData name="Mahdi Abdikarim Daud" userId="8b0cd343-995c-4393-a199-e53f333cd95d" providerId="ADAL" clId="{0CB2DE38-D90F-4955-92DB-AC5064BF10F5}" dt="2024-05-28T20:29:18.859" v="694" actId="3680"/>
          <ac:spMkLst>
            <pc:docMk/>
            <pc:sldMk cId="1339272230" sldId="1010"/>
            <ac:spMk id="3" creationId="{D4978C97-C26E-485E-3DA6-D316BCC24917}"/>
          </ac:spMkLst>
        </pc:spChg>
        <pc:spChg chg="add del mod">
          <ac:chgData name="Mahdi Abdikarim Daud" userId="8b0cd343-995c-4393-a199-e53f333cd95d" providerId="ADAL" clId="{0CB2DE38-D90F-4955-92DB-AC5064BF10F5}" dt="2024-05-28T20:35:19.436" v="796" actId="478"/>
          <ac:spMkLst>
            <pc:docMk/>
            <pc:sldMk cId="1339272230" sldId="1010"/>
            <ac:spMk id="9" creationId="{CAD7D877-275D-5682-D964-F6A0CB11854B}"/>
          </ac:spMkLst>
        </pc:spChg>
        <pc:spChg chg="add del mod">
          <ac:chgData name="Mahdi Abdikarim Daud" userId="8b0cd343-995c-4393-a199-e53f333cd95d" providerId="ADAL" clId="{0CB2DE38-D90F-4955-92DB-AC5064BF10F5}" dt="2024-05-28T20:49:50.060" v="912" actId="21"/>
          <ac:spMkLst>
            <pc:docMk/>
            <pc:sldMk cId="1339272230" sldId="1010"/>
            <ac:spMk id="11" creationId="{8C8846AB-9DA7-5B32-D0FD-78E1E7E3D228}"/>
          </ac:spMkLst>
        </pc:spChg>
        <pc:spChg chg="add del mod">
          <ac:chgData name="Mahdi Abdikarim Daud" userId="8b0cd343-995c-4393-a199-e53f333cd95d" providerId="ADAL" clId="{0CB2DE38-D90F-4955-92DB-AC5064BF10F5}" dt="2024-05-28T20:50:20.007" v="915" actId="478"/>
          <ac:spMkLst>
            <pc:docMk/>
            <pc:sldMk cId="1339272230" sldId="1010"/>
            <ac:spMk id="14" creationId="{E7719354-46DA-C145-5113-58E4483006B4}"/>
          </ac:spMkLst>
        </pc:spChg>
        <pc:spChg chg="add">
          <ac:chgData name="Mahdi Abdikarim Daud" userId="8b0cd343-995c-4393-a199-e53f333cd95d" providerId="ADAL" clId="{0CB2DE38-D90F-4955-92DB-AC5064BF10F5}" dt="2024-05-28T21:11:28.059" v="1515" actId="26606"/>
          <ac:spMkLst>
            <pc:docMk/>
            <pc:sldMk cId="1339272230" sldId="1010"/>
            <ac:spMk id="20" creationId="{9D8233B0-41B5-4D9A-AEEC-13DB66A8C9B5}"/>
          </ac:spMkLst>
        </pc:spChg>
        <pc:spChg chg="add">
          <ac:chgData name="Mahdi Abdikarim Daud" userId="8b0cd343-995c-4393-a199-e53f333cd95d" providerId="ADAL" clId="{0CB2DE38-D90F-4955-92DB-AC5064BF10F5}" dt="2024-05-28T21:11:28.059" v="1515" actId="26606"/>
          <ac:spMkLst>
            <pc:docMk/>
            <pc:sldMk cId="1339272230" sldId="1010"/>
            <ac:spMk id="26" creationId="{E659831F-0D9A-4C63-9EBB-8435B85A440F}"/>
          </ac:spMkLst>
        </pc:spChg>
        <pc:grpChg chg="add">
          <ac:chgData name="Mahdi Abdikarim Daud" userId="8b0cd343-995c-4393-a199-e53f333cd95d" providerId="ADAL" clId="{0CB2DE38-D90F-4955-92DB-AC5064BF10F5}" dt="2024-05-28T21:11:28.059" v="1515" actId="26606"/>
          <ac:grpSpMkLst>
            <pc:docMk/>
            <pc:sldMk cId="1339272230" sldId="1010"/>
            <ac:grpSpMk id="22" creationId="{28FAF094-D087-493F-8DF9-A486C2D6BBAA}"/>
          </ac:grpSpMkLst>
        </pc:grpChg>
        <pc:graphicFrameChg chg="add del mod ord modGraphic">
          <ac:chgData name="Mahdi Abdikarim Daud" userId="8b0cd343-995c-4393-a199-e53f333cd95d" providerId="ADAL" clId="{0CB2DE38-D90F-4955-92DB-AC5064BF10F5}" dt="2024-05-28T20:35:03.957" v="794" actId="478"/>
          <ac:graphicFrameMkLst>
            <pc:docMk/>
            <pc:sldMk cId="1339272230" sldId="1010"/>
            <ac:graphicFrameMk id="4" creationId="{85448C83-652A-B9E3-E042-73B4F0A5ED97}"/>
          </ac:graphicFrameMkLst>
        </pc:graphicFrameChg>
        <pc:graphicFrameChg chg="add mod">
          <ac:chgData name="Mahdi Abdikarim Daud" userId="8b0cd343-995c-4393-a199-e53f333cd95d" providerId="ADAL" clId="{0CB2DE38-D90F-4955-92DB-AC5064BF10F5}" dt="2024-05-28T21:11:28.059" v="1515" actId="26606"/>
          <ac:graphicFrameMkLst>
            <pc:docMk/>
            <pc:sldMk cId="1339272230" sldId="1010"/>
            <ac:graphicFrameMk id="7" creationId="{A808E55E-9217-A099-8B16-841935049E1F}"/>
          </ac:graphicFrameMkLst>
        </pc:graphicFrameChg>
        <pc:graphicFrameChg chg="add del mod">
          <ac:chgData name="Mahdi Abdikarim Daud" userId="8b0cd343-995c-4393-a199-e53f333cd95d" providerId="ADAL" clId="{0CB2DE38-D90F-4955-92DB-AC5064BF10F5}" dt="2024-05-28T20:37:39.872" v="859" actId="478"/>
          <ac:graphicFrameMkLst>
            <pc:docMk/>
            <pc:sldMk cId="1339272230" sldId="1010"/>
            <ac:graphicFrameMk id="10" creationId="{EADE78CA-DAD6-E848-02E8-8655FF96C6AE}"/>
          </ac:graphicFrameMkLst>
        </pc:graphicFrameChg>
        <pc:graphicFrameChg chg="add mod">
          <ac:chgData name="Mahdi Abdikarim Daud" userId="8b0cd343-995c-4393-a199-e53f333cd95d" providerId="ADAL" clId="{0CB2DE38-D90F-4955-92DB-AC5064BF10F5}" dt="2024-05-28T21:11:28.059" v="1515" actId="26606"/>
          <ac:graphicFrameMkLst>
            <pc:docMk/>
            <pc:sldMk cId="1339272230" sldId="1010"/>
            <ac:graphicFrameMk id="12" creationId="{05BD4DAE-6AF2-1184-7962-3BCC827E1797}"/>
          </ac:graphicFrameMkLst>
        </pc:graphicFrameChg>
        <pc:graphicFrameChg chg="add mod">
          <ac:chgData name="Mahdi Abdikarim Daud" userId="8b0cd343-995c-4393-a199-e53f333cd95d" providerId="ADAL" clId="{0CB2DE38-D90F-4955-92DB-AC5064BF10F5}" dt="2024-05-28T21:11:28.059" v="1515" actId="26606"/>
          <ac:graphicFrameMkLst>
            <pc:docMk/>
            <pc:sldMk cId="1339272230" sldId="1010"/>
            <ac:graphicFrameMk id="15" creationId="{3AC832EE-0B0F-4FF1-DE7E-C04CC26F50D7}"/>
          </ac:graphicFrameMkLst>
        </pc:graphicFrameChg>
      </pc:sldChg>
      <pc:sldChg chg="addSp delSp modSp new mod ord setBg">
        <pc:chgData name="Mahdi Abdikarim Daud" userId="8b0cd343-995c-4393-a199-e53f333cd95d" providerId="ADAL" clId="{0CB2DE38-D90F-4955-92DB-AC5064BF10F5}" dt="2024-05-28T21:13:03.051" v="1536" actId="404"/>
        <pc:sldMkLst>
          <pc:docMk/>
          <pc:sldMk cId="242857064" sldId="1011"/>
        </pc:sldMkLst>
        <pc:spChg chg="mod">
          <ac:chgData name="Mahdi Abdikarim Daud" userId="8b0cd343-995c-4393-a199-e53f333cd95d" providerId="ADAL" clId="{0CB2DE38-D90F-4955-92DB-AC5064BF10F5}" dt="2024-05-28T21:12:06.362" v="1519" actId="26606"/>
          <ac:spMkLst>
            <pc:docMk/>
            <pc:sldMk cId="242857064" sldId="1011"/>
            <ac:spMk id="2" creationId="{1DD3CF63-9EB4-3E7A-1CF4-14B72AAF433E}"/>
          </ac:spMkLst>
        </pc:spChg>
        <pc:spChg chg="del">
          <ac:chgData name="Mahdi Abdikarim Daud" userId="8b0cd343-995c-4393-a199-e53f333cd95d" providerId="ADAL" clId="{0CB2DE38-D90F-4955-92DB-AC5064BF10F5}" dt="2024-05-28T20:49:55.910" v="913"/>
          <ac:spMkLst>
            <pc:docMk/>
            <pc:sldMk cId="242857064" sldId="1011"/>
            <ac:spMk id="3" creationId="{60EE559C-83F6-4001-475C-739BAB7E7AC9}"/>
          </ac:spMkLst>
        </pc:spChg>
        <pc:spChg chg="add del mod">
          <ac:chgData name="Mahdi Abdikarim Daud" userId="8b0cd343-995c-4393-a199-e53f333cd95d" providerId="ADAL" clId="{0CB2DE38-D90F-4955-92DB-AC5064BF10F5}" dt="2024-05-28T21:12:06.362" v="1519" actId="26606"/>
          <ac:spMkLst>
            <pc:docMk/>
            <pc:sldMk cId="242857064" sldId="1011"/>
            <ac:spMk id="11" creationId="{8C8846AB-9DA7-5B32-D0FD-78E1E7E3D228}"/>
          </ac:spMkLst>
        </pc:spChg>
        <pc:spChg chg="add">
          <ac:chgData name="Mahdi Abdikarim Daud" userId="8b0cd343-995c-4393-a199-e53f333cd95d" providerId="ADAL" clId="{0CB2DE38-D90F-4955-92DB-AC5064BF10F5}" dt="2024-05-28T21:12:06.362" v="1519" actId="26606"/>
          <ac:spMkLst>
            <pc:docMk/>
            <pc:sldMk cId="242857064" sldId="1011"/>
            <ac:spMk id="17" creationId="{35DB3719-6FDC-4E5D-891D-FF40B7300F64}"/>
          </ac:spMkLst>
        </pc:spChg>
        <pc:spChg chg="add">
          <ac:chgData name="Mahdi Abdikarim Daud" userId="8b0cd343-995c-4393-a199-e53f333cd95d" providerId="ADAL" clId="{0CB2DE38-D90F-4955-92DB-AC5064BF10F5}" dt="2024-05-28T21:12:06.362" v="1519" actId="26606"/>
          <ac:spMkLst>
            <pc:docMk/>
            <pc:sldMk cId="242857064" sldId="1011"/>
            <ac:spMk id="19" creationId="{E0CBAC23-2E3F-4A90-BA59-F8299F6A5439}"/>
          </ac:spMkLst>
        </pc:spChg>
        <pc:graphicFrameChg chg="add mod modGraphic">
          <ac:chgData name="Mahdi Abdikarim Daud" userId="8b0cd343-995c-4393-a199-e53f333cd95d" providerId="ADAL" clId="{0CB2DE38-D90F-4955-92DB-AC5064BF10F5}" dt="2024-05-28T21:13:03.051" v="1536" actId="404"/>
          <ac:graphicFrameMkLst>
            <pc:docMk/>
            <pc:sldMk cId="242857064" sldId="1011"/>
            <ac:graphicFrameMk id="13" creationId="{89D9565E-BAC9-77B8-BF3E-4DD01CA214D0}"/>
          </ac:graphicFrameMkLst>
        </pc:graphicFrameChg>
      </pc:sldChg>
      <pc:sldChg chg="addSp delSp modSp new mod ord setBg">
        <pc:chgData name="Mahdi Abdikarim Daud" userId="8b0cd343-995c-4393-a199-e53f333cd95d" providerId="ADAL" clId="{0CB2DE38-D90F-4955-92DB-AC5064BF10F5}" dt="2024-06-20T12:16:00.227" v="1594" actId="20577"/>
        <pc:sldMkLst>
          <pc:docMk/>
          <pc:sldMk cId="2565392431" sldId="1012"/>
        </pc:sldMkLst>
        <pc:spChg chg="mo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2" creationId="{13B4D2A8-2CDF-986C-5E09-3F367D09AA77}"/>
          </ac:spMkLst>
        </pc:spChg>
        <pc:spChg chg="add del mo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3" creationId="{2EB1215B-5B09-91FF-96B2-33CA30E874A0}"/>
          </ac:spMkLst>
        </pc:spChg>
        <pc:spChg chg="add del">
          <ac:chgData name="Mahdi Abdikarim Daud" userId="8b0cd343-995c-4393-a199-e53f333cd95d" providerId="ADAL" clId="{0CB2DE38-D90F-4955-92DB-AC5064BF10F5}" dt="2024-05-28T21:09:36.182" v="1500" actId="26606"/>
          <ac:spMkLst>
            <pc:docMk/>
            <pc:sldMk cId="2565392431" sldId="1012"/>
            <ac:spMk id="9" creationId="{C5278130-DFE0-457B-8698-88DF69019DDE}"/>
          </ac:spMkLst>
        </pc:spChg>
        <pc:spChg chg="add del">
          <ac:chgData name="Mahdi Abdikarim Daud" userId="8b0cd343-995c-4393-a199-e53f333cd95d" providerId="ADAL" clId="{0CB2DE38-D90F-4955-92DB-AC5064BF10F5}" dt="2024-05-28T21:09:36.182" v="1500" actId="26606"/>
          <ac:spMkLst>
            <pc:docMk/>
            <pc:sldMk cId="2565392431" sldId="1012"/>
            <ac:spMk id="11" creationId="{2F99531B-1681-4D6E-BECB-18325B33A618}"/>
          </ac:spMkLst>
        </pc:spChg>
        <pc:spChg chg="add del">
          <ac:chgData name="Mahdi Abdikarim Daud" userId="8b0cd343-995c-4393-a199-e53f333cd95d" providerId="ADAL" clId="{0CB2DE38-D90F-4955-92DB-AC5064BF10F5}" dt="2024-05-28T21:09:36.182" v="1500" actId="26606"/>
          <ac:spMkLst>
            <pc:docMk/>
            <pc:sldMk cId="2565392431" sldId="1012"/>
            <ac:spMk id="13" creationId="{20344094-430A-400B-804B-910E696A1A90}"/>
          </ac:spMkLst>
        </pc:spChg>
        <pc:spChg chg="add del">
          <ac:chgData name="Mahdi Abdikarim Daud" userId="8b0cd343-995c-4393-a199-e53f333cd95d" providerId="ADAL" clId="{0CB2DE38-D90F-4955-92DB-AC5064BF10F5}" dt="2024-05-28T21:09:36.182" v="1500" actId="26606"/>
          <ac:spMkLst>
            <pc:docMk/>
            <pc:sldMk cId="2565392431" sldId="1012"/>
            <ac:spMk id="15" creationId="{453C67DF-7782-4E57-AB9B-F1B4811AD8FE}"/>
          </ac:spMkLst>
        </pc:spChg>
        <pc:spChg chg="add del">
          <ac:chgData name="Mahdi Abdikarim Daud" userId="8b0cd343-995c-4393-a199-e53f333cd95d" providerId="ADAL" clId="{0CB2DE38-D90F-4955-92DB-AC5064BF10F5}" dt="2024-05-28T21:09:39.604" v="1502" actId="26606"/>
          <ac:spMkLst>
            <pc:docMk/>
            <pc:sldMk cId="2565392431" sldId="1012"/>
            <ac:spMk id="21" creationId="{3ECBE1F1-D69B-4AFA-ABD5-8E41720EF6DE}"/>
          </ac:spMkLst>
        </pc:spChg>
        <pc:spChg chg="add del">
          <ac:chgData name="Mahdi Abdikarim Daud" userId="8b0cd343-995c-4393-a199-e53f333cd95d" providerId="ADAL" clId="{0CB2DE38-D90F-4955-92DB-AC5064BF10F5}" dt="2024-05-28T21:09:39.604" v="1502" actId="26606"/>
          <ac:spMkLst>
            <pc:docMk/>
            <pc:sldMk cId="2565392431" sldId="1012"/>
            <ac:spMk id="23" creationId="{603A6265-E10C-4B85-9C20-E75FCAF9CC63}"/>
          </ac:spMkLst>
        </pc:spChg>
        <pc:spChg chg="add del">
          <ac:chgData name="Mahdi Abdikarim Daud" userId="8b0cd343-995c-4393-a199-e53f333cd95d" providerId="ADAL" clId="{0CB2DE38-D90F-4955-92DB-AC5064BF10F5}" dt="2024-05-28T21:09:39.604" v="1502" actId="26606"/>
          <ac:spMkLst>
            <pc:docMk/>
            <pc:sldMk cId="2565392431" sldId="1012"/>
            <ac:spMk id="24" creationId="{2EB1215B-5B09-91FF-96B2-33CA30E874A0}"/>
          </ac:spMkLst>
        </pc:spChg>
        <pc:spChg chg="ad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26" creationId="{C5278130-DFE0-457B-8698-88DF69019DDE}"/>
          </ac:spMkLst>
        </pc:spChg>
        <pc:spChg chg="ad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27" creationId="{2F99531B-1681-4D6E-BECB-18325B33A618}"/>
          </ac:spMkLst>
        </pc:spChg>
        <pc:spChg chg="ad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28" creationId="{20344094-430A-400B-804B-910E696A1A90}"/>
          </ac:spMkLst>
        </pc:spChg>
        <pc:spChg chg="add">
          <ac:chgData name="Mahdi Abdikarim Daud" userId="8b0cd343-995c-4393-a199-e53f333cd95d" providerId="ADAL" clId="{0CB2DE38-D90F-4955-92DB-AC5064BF10F5}" dt="2024-05-28T21:09:39.635" v="1503" actId="26606"/>
          <ac:spMkLst>
            <pc:docMk/>
            <pc:sldMk cId="2565392431" sldId="1012"/>
            <ac:spMk id="29" creationId="{453C67DF-7782-4E57-AB9B-F1B4811AD8FE}"/>
          </ac:spMkLst>
        </pc:spChg>
        <pc:graphicFrameChg chg="add del">
          <ac:chgData name="Mahdi Abdikarim Daud" userId="8b0cd343-995c-4393-a199-e53f333cd95d" providerId="ADAL" clId="{0CB2DE38-D90F-4955-92DB-AC5064BF10F5}" dt="2024-05-28T21:09:36.182" v="1500" actId="26606"/>
          <ac:graphicFrameMkLst>
            <pc:docMk/>
            <pc:sldMk cId="2565392431" sldId="1012"/>
            <ac:graphicFrameMk id="5" creationId="{FD51322E-EF19-1CDB-FEB9-6F1CAD8FEB8D}"/>
          </ac:graphicFrameMkLst>
        </pc:graphicFrameChg>
        <pc:graphicFrameChg chg="add mod">
          <ac:chgData name="Mahdi Abdikarim Daud" userId="8b0cd343-995c-4393-a199-e53f333cd95d" providerId="ADAL" clId="{0CB2DE38-D90F-4955-92DB-AC5064BF10F5}" dt="2024-06-20T12:16:00.227" v="1594" actId="20577"/>
          <ac:graphicFrameMkLst>
            <pc:docMk/>
            <pc:sldMk cId="2565392431" sldId="1012"/>
            <ac:graphicFrameMk id="32" creationId="{FD51322E-EF19-1CDB-FEB9-6F1CAD8FEB8D}"/>
          </ac:graphicFrameMkLst>
        </pc:graphicFrameChg>
        <pc:picChg chg="add del">
          <ac:chgData name="Mahdi Abdikarim Daud" userId="8b0cd343-995c-4393-a199-e53f333cd95d" providerId="ADAL" clId="{0CB2DE38-D90F-4955-92DB-AC5064BF10F5}" dt="2024-05-28T21:09:39.604" v="1502" actId="26606"/>
          <ac:picMkLst>
            <pc:docMk/>
            <pc:sldMk cId="2565392431" sldId="1012"/>
            <ac:picMk id="22" creationId="{15548B01-7F72-18AE-531F-84EC96FF9E30}"/>
          </ac:picMkLst>
        </pc:picChg>
        <pc:cxnChg chg="add del">
          <ac:chgData name="Mahdi Abdikarim Daud" userId="8b0cd343-995c-4393-a199-e53f333cd95d" providerId="ADAL" clId="{0CB2DE38-D90F-4955-92DB-AC5064BF10F5}" dt="2024-05-28T21:09:36.182" v="1500" actId="26606"/>
          <ac:cxnSpMkLst>
            <pc:docMk/>
            <pc:sldMk cId="2565392431" sldId="1012"/>
            <ac:cxnSpMk id="17" creationId="{B03A5AE3-BD30-455C-842B-7626C8BEF097}"/>
          </ac:cxnSpMkLst>
        </pc:cxnChg>
        <pc:cxnChg chg="add del">
          <ac:chgData name="Mahdi Abdikarim Daud" userId="8b0cd343-995c-4393-a199-e53f333cd95d" providerId="ADAL" clId="{0CB2DE38-D90F-4955-92DB-AC5064BF10F5}" dt="2024-05-28T21:09:36.182" v="1500" actId="26606"/>
          <ac:cxnSpMkLst>
            <pc:docMk/>
            <pc:sldMk cId="2565392431" sldId="1012"/>
            <ac:cxnSpMk id="19" creationId="{2DBECAA5-1F2D-470D-875C-8F2C2CA3E54B}"/>
          </ac:cxnSpMkLst>
        </pc:cxnChg>
        <pc:cxnChg chg="add">
          <ac:chgData name="Mahdi Abdikarim Daud" userId="8b0cd343-995c-4393-a199-e53f333cd95d" providerId="ADAL" clId="{0CB2DE38-D90F-4955-92DB-AC5064BF10F5}" dt="2024-05-28T21:09:39.635" v="1503" actId="26606"/>
          <ac:cxnSpMkLst>
            <pc:docMk/>
            <pc:sldMk cId="2565392431" sldId="1012"/>
            <ac:cxnSpMk id="30" creationId="{B03A5AE3-BD30-455C-842B-7626C8BEF097}"/>
          </ac:cxnSpMkLst>
        </pc:cxnChg>
        <pc:cxnChg chg="add">
          <ac:chgData name="Mahdi Abdikarim Daud" userId="8b0cd343-995c-4393-a199-e53f333cd95d" providerId="ADAL" clId="{0CB2DE38-D90F-4955-92DB-AC5064BF10F5}" dt="2024-05-28T21:09:39.635" v="1503" actId="26606"/>
          <ac:cxnSpMkLst>
            <pc:docMk/>
            <pc:sldMk cId="2565392431" sldId="1012"/>
            <ac:cxnSpMk id="31" creationId="{2DBECAA5-1F2D-470D-875C-8F2C2CA3E54B}"/>
          </ac:cxnSpMkLst>
        </pc:cxnChg>
      </pc:sldChg>
      <pc:sldMasterChg chg="delSldLayout">
        <pc:chgData name="Mahdi Abdikarim Daud" userId="8b0cd343-995c-4393-a199-e53f333cd95d" providerId="ADAL" clId="{0CB2DE38-D90F-4955-92DB-AC5064BF10F5}" dt="2024-05-28T20:38:35.880" v="864" actId="47"/>
        <pc:sldMasterMkLst>
          <pc:docMk/>
          <pc:sldMasterMk cId="374688261" sldId="2147483648"/>
        </pc:sldMasterMkLst>
        <pc:sldLayoutChg chg="del">
          <pc:chgData name="Mahdi Abdikarim Daud" userId="8b0cd343-995c-4393-a199-e53f333cd95d" providerId="ADAL" clId="{0CB2DE38-D90F-4955-92DB-AC5064BF10F5}" dt="2024-05-28T20:38:35.880" v="864" actId="47"/>
          <pc:sldLayoutMkLst>
            <pc:docMk/>
            <pc:sldMasterMk cId="374688261" sldId="2147483648"/>
            <pc:sldLayoutMk cId="3149060860" sldId="2147483661"/>
          </pc:sldLayoutMkLst>
        </pc:sldLayoutChg>
      </pc:sldMasterChg>
    </pc:docChg>
  </pc:docChgLst>
  <pc:docChgLst>
    <pc:chgData name="Mahdi Abdikarim Daud" userId="8b0cd343-995c-4393-a199-e53f333cd95d" providerId="ADAL" clId="{E4909E2A-FC44-4674-A52D-B8971FBDB3C7}"/>
    <pc:docChg chg="undo custSel addSld delSld modSld">
      <pc:chgData name="Mahdi Abdikarim Daud" userId="8b0cd343-995c-4393-a199-e53f333cd95d" providerId="ADAL" clId="{E4909E2A-FC44-4674-A52D-B8971FBDB3C7}" dt="2024-04-19T16:30:25.489" v="50" actId="2696"/>
      <pc:docMkLst>
        <pc:docMk/>
      </pc:docMkLst>
      <pc:sldChg chg="modSp mod">
        <pc:chgData name="Mahdi Abdikarim Daud" userId="8b0cd343-995c-4393-a199-e53f333cd95d" providerId="ADAL" clId="{E4909E2A-FC44-4674-A52D-B8971FBDB3C7}" dt="2024-03-05T22:28:21.131" v="28" actId="404"/>
        <pc:sldMkLst>
          <pc:docMk/>
          <pc:sldMk cId="796961739" sldId="257"/>
        </pc:sldMkLst>
        <pc:spChg chg="mod">
          <ac:chgData name="Mahdi Abdikarim Daud" userId="8b0cd343-995c-4393-a199-e53f333cd95d" providerId="ADAL" clId="{E4909E2A-FC44-4674-A52D-B8971FBDB3C7}" dt="2024-03-05T22:28:21.131" v="28" actId="404"/>
          <ac:spMkLst>
            <pc:docMk/>
            <pc:sldMk cId="796961739" sldId="257"/>
            <ac:spMk id="2" creationId="{B0F022F4-1CFF-85C8-CFBB-D2BF4328399D}"/>
          </ac:spMkLst>
        </pc:spChg>
      </pc:sldChg>
      <pc:sldChg chg="add del">
        <pc:chgData name="Mahdi Abdikarim Daud" userId="8b0cd343-995c-4393-a199-e53f333cd95d" providerId="ADAL" clId="{E4909E2A-FC44-4674-A52D-B8971FBDB3C7}" dt="2024-04-19T16:30:25.489" v="50" actId="2696"/>
        <pc:sldMkLst>
          <pc:docMk/>
          <pc:sldMk cId="2273075496" sldId="264"/>
        </pc:sldMkLst>
      </pc:sldChg>
      <pc:sldChg chg="modSp mod">
        <pc:chgData name="Mahdi Abdikarim Daud" userId="8b0cd343-995c-4393-a199-e53f333cd95d" providerId="ADAL" clId="{E4909E2A-FC44-4674-A52D-B8971FBDB3C7}" dt="2024-03-05T22:31:39.263" v="48"/>
        <pc:sldMkLst>
          <pc:docMk/>
          <pc:sldMk cId="1607555888" sldId="990"/>
        </pc:sldMkLst>
        <pc:graphicFrameChg chg="mod">
          <ac:chgData name="Mahdi Abdikarim Daud" userId="8b0cd343-995c-4393-a199-e53f333cd95d" providerId="ADAL" clId="{E4909E2A-FC44-4674-A52D-B8971FBDB3C7}" dt="2024-03-05T22:31:39.263" v="48"/>
          <ac:graphicFrameMkLst>
            <pc:docMk/>
            <pc:sldMk cId="1607555888" sldId="990"/>
            <ac:graphicFrameMk id="142" creationId="{15F9E1DF-6E7C-CA4F-8A68-BC90FD55CCE7}"/>
          </ac:graphicFrameMkLst>
        </pc:graphicFrameChg>
      </pc:sldChg>
      <pc:sldChg chg="addSp modSp mod">
        <pc:chgData name="Mahdi Abdikarim Daud" userId="8b0cd343-995c-4393-a199-e53f333cd95d" providerId="ADAL" clId="{E4909E2A-FC44-4674-A52D-B8971FBDB3C7}" dt="2024-03-05T22:30:52.808" v="45"/>
        <pc:sldMkLst>
          <pc:docMk/>
          <pc:sldMk cId="515914157" sldId="993"/>
        </pc:sldMkLst>
        <pc:spChg chg="mod">
          <ac:chgData name="Mahdi Abdikarim Daud" userId="8b0cd343-995c-4393-a199-e53f333cd95d" providerId="ADAL" clId="{E4909E2A-FC44-4674-A52D-B8971FBDB3C7}" dt="2024-03-05T22:30:04.213" v="32" actId="1076"/>
          <ac:spMkLst>
            <pc:docMk/>
            <pc:sldMk cId="515914157" sldId="993"/>
            <ac:spMk id="3" creationId="{00000000-0000-0000-0000-000000000000}"/>
          </ac:spMkLst>
        </pc:spChg>
        <pc:spChg chg="add mod">
          <ac:chgData name="Mahdi Abdikarim Daud" userId="8b0cd343-995c-4393-a199-e53f333cd95d" providerId="ADAL" clId="{E4909E2A-FC44-4674-A52D-B8971FBDB3C7}" dt="2024-03-05T22:30:13.395" v="34" actId="1076"/>
          <ac:spMkLst>
            <pc:docMk/>
            <pc:sldMk cId="515914157" sldId="993"/>
            <ac:spMk id="8" creationId="{1D85DFB1-E350-B229-C149-38E6B612CF12}"/>
          </ac:spMkLst>
        </pc:spChg>
        <pc:graphicFrameChg chg="mod modGraphic">
          <ac:chgData name="Mahdi Abdikarim Daud" userId="8b0cd343-995c-4393-a199-e53f333cd95d" providerId="ADAL" clId="{E4909E2A-FC44-4674-A52D-B8971FBDB3C7}" dt="2024-03-05T22:29:46.382" v="31" actId="108"/>
          <ac:graphicFrameMkLst>
            <pc:docMk/>
            <pc:sldMk cId="515914157" sldId="993"/>
            <ac:graphicFrameMk id="4" creationId="{FB734AD1-8D1A-3341-AC0F-F85585258B7C}"/>
          </ac:graphicFrameMkLst>
        </pc:graphicFrameChg>
        <pc:graphicFrameChg chg="mod modGraphic">
          <ac:chgData name="Mahdi Abdikarim Daud" userId="8b0cd343-995c-4393-a199-e53f333cd95d" providerId="ADAL" clId="{E4909E2A-FC44-4674-A52D-B8971FBDB3C7}" dt="2024-03-05T22:30:52.808" v="45"/>
          <ac:graphicFrameMkLst>
            <pc:docMk/>
            <pc:sldMk cId="515914157" sldId="993"/>
            <ac:graphicFrameMk id="5" creationId="{CFE2F730-CA50-6147-810F-1EA6B3BC6C63}"/>
          </ac:graphicFrameMkLst>
        </pc:graphicFrameChg>
      </pc:sldChg>
    </pc:docChg>
  </pc:docChgLst>
  <pc:docChgLst>
    <pc:chgData name="Mahdi Abdikarim Daud" userId="8b0cd343-995c-4393-a199-e53f333cd95d" providerId="ADAL" clId="{04DC4DB2-32C2-4C89-9170-E7BBC0AD3F85}"/>
    <pc:docChg chg="undo custSel addSld delSld modSld sldOrd">
      <pc:chgData name="Mahdi Abdikarim Daud" userId="8b0cd343-995c-4393-a199-e53f333cd95d" providerId="ADAL" clId="{04DC4DB2-32C2-4C89-9170-E7BBC0AD3F85}" dt="2024-05-09T11:43:20.498" v="1247" actId="27636"/>
      <pc:docMkLst>
        <pc:docMk/>
      </pc:docMkLst>
      <pc:sldChg chg="modSp mod">
        <pc:chgData name="Mahdi Abdikarim Daud" userId="8b0cd343-995c-4393-a199-e53f333cd95d" providerId="ADAL" clId="{04DC4DB2-32C2-4C89-9170-E7BBC0AD3F85}" dt="2024-05-08T11:57:22.273" v="277" actId="20577"/>
        <pc:sldMkLst>
          <pc:docMk/>
          <pc:sldMk cId="2465660667" sldId="256"/>
        </pc:sldMkLst>
        <pc:spChg chg="mod">
          <ac:chgData name="Mahdi Abdikarim Daud" userId="8b0cd343-995c-4393-a199-e53f333cd95d" providerId="ADAL" clId="{04DC4DB2-32C2-4C89-9170-E7BBC0AD3F85}" dt="2024-05-08T11:57:22.273" v="277" actId="20577"/>
          <ac:spMkLst>
            <pc:docMk/>
            <pc:sldMk cId="2465660667" sldId="256"/>
            <ac:spMk id="3" creationId="{97F001D1-FA6C-22DA-9293-87D4C0402503}"/>
          </ac:spMkLst>
        </pc:spChg>
      </pc:sldChg>
      <pc:sldChg chg="modSp mod">
        <pc:chgData name="Mahdi Abdikarim Daud" userId="8b0cd343-995c-4393-a199-e53f333cd95d" providerId="ADAL" clId="{04DC4DB2-32C2-4C89-9170-E7BBC0AD3F85}" dt="2024-05-08T11:54:51.080" v="139" actId="20577"/>
        <pc:sldMkLst>
          <pc:docMk/>
          <pc:sldMk cId="796961739" sldId="257"/>
        </pc:sldMkLst>
        <pc:spChg chg="mod">
          <ac:chgData name="Mahdi Abdikarim Daud" userId="8b0cd343-995c-4393-a199-e53f333cd95d" providerId="ADAL" clId="{04DC4DB2-32C2-4C89-9170-E7BBC0AD3F85}" dt="2024-05-08T11:54:51.080" v="139" actId="20577"/>
          <ac:spMkLst>
            <pc:docMk/>
            <pc:sldMk cId="796961739" sldId="257"/>
            <ac:spMk id="2" creationId="{B0F022F4-1CFF-85C8-CFBB-D2BF4328399D}"/>
          </ac:spMkLst>
        </pc:spChg>
      </pc:sldChg>
      <pc:sldChg chg="del">
        <pc:chgData name="Mahdi Abdikarim Daud" userId="8b0cd343-995c-4393-a199-e53f333cd95d" providerId="ADAL" clId="{04DC4DB2-32C2-4C89-9170-E7BBC0AD3F85}" dt="2024-05-08T11:58:12.337" v="287" actId="47"/>
        <pc:sldMkLst>
          <pc:docMk/>
          <pc:sldMk cId="75349658" sldId="260"/>
        </pc:sldMkLst>
      </pc:sldChg>
      <pc:sldChg chg="del">
        <pc:chgData name="Mahdi Abdikarim Daud" userId="8b0cd343-995c-4393-a199-e53f333cd95d" providerId="ADAL" clId="{04DC4DB2-32C2-4C89-9170-E7BBC0AD3F85}" dt="2024-05-08T11:58:14.941" v="288" actId="47"/>
        <pc:sldMkLst>
          <pc:docMk/>
          <pc:sldMk cId="2273075496" sldId="264"/>
        </pc:sldMkLst>
      </pc:sldChg>
      <pc:sldChg chg="del">
        <pc:chgData name="Mahdi Abdikarim Daud" userId="8b0cd343-995c-4393-a199-e53f333cd95d" providerId="ADAL" clId="{04DC4DB2-32C2-4C89-9170-E7BBC0AD3F85}" dt="2024-05-08T11:59:34.602" v="290" actId="47"/>
        <pc:sldMkLst>
          <pc:docMk/>
          <pc:sldMk cId="652848359" sldId="265"/>
        </pc:sldMkLst>
      </pc:sldChg>
      <pc:sldChg chg="del">
        <pc:chgData name="Mahdi Abdikarim Daud" userId="8b0cd343-995c-4393-a199-e53f333cd95d" providerId="ADAL" clId="{04DC4DB2-32C2-4C89-9170-E7BBC0AD3F85}" dt="2024-05-08T11:59:37.534" v="291" actId="47"/>
        <pc:sldMkLst>
          <pc:docMk/>
          <pc:sldMk cId="2586114620" sldId="266"/>
        </pc:sldMkLst>
      </pc:sldChg>
      <pc:sldChg chg="del">
        <pc:chgData name="Mahdi Abdikarim Daud" userId="8b0cd343-995c-4393-a199-e53f333cd95d" providerId="ADAL" clId="{04DC4DB2-32C2-4C89-9170-E7BBC0AD3F85}" dt="2024-05-08T11:59:39.122" v="292" actId="47"/>
        <pc:sldMkLst>
          <pc:docMk/>
          <pc:sldMk cId="2827014329" sldId="267"/>
        </pc:sldMkLst>
      </pc:sldChg>
      <pc:sldChg chg="del">
        <pc:chgData name="Mahdi Abdikarim Daud" userId="8b0cd343-995c-4393-a199-e53f333cd95d" providerId="ADAL" clId="{04DC4DB2-32C2-4C89-9170-E7BBC0AD3F85}" dt="2024-05-08T11:55:23.173" v="140" actId="47"/>
        <pc:sldMkLst>
          <pc:docMk/>
          <pc:sldMk cId="699682529" sldId="984"/>
        </pc:sldMkLst>
      </pc:sldChg>
      <pc:sldChg chg="add del mod">
        <pc:chgData name="Mahdi Abdikarim Daud" userId="8b0cd343-995c-4393-a199-e53f333cd95d" providerId="ADAL" clId="{04DC4DB2-32C2-4C89-9170-E7BBC0AD3F85}" dt="2024-05-08T13:22:55.409" v="717" actId="47"/>
        <pc:sldMkLst>
          <pc:docMk/>
          <pc:sldMk cId="1607555888" sldId="990"/>
        </pc:sldMkLst>
      </pc:sldChg>
      <pc:sldChg chg="del">
        <pc:chgData name="Mahdi Abdikarim Daud" userId="8b0cd343-995c-4393-a199-e53f333cd95d" providerId="ADAL" clId="{04DC4DB2-32C2-4C89-9170-E7BBC0AD3F85}" dt="2024-05-08T11:58:05.227" v="285" actId="47"/>
        <pc:sldMkLst>
          <pc:docMk/>
          <pc:sldMk cId="1769619897" sldId="991"/>
        </pc:sldMkLst>
      </pc:sldChg>
      <pc:sldChg chg="del">
        <pc:chgData name="Mahdi Abdikarim Daud" userId="8b0cd343-995c-4393-a199-e53f333cd95d" providerId="ADAL" clId="{04DC4DB2-32C2-4C89-9170-E7BBC0AD3F85}" dt="2024-05-08T11:58:09.739" v="286" actId="47"/>
        <pc:sldMkLst>
          <pc:docMk/>
          <pc:sldMk cId="226597464" sldId="992"/>
        </pc:sldMkLst>
      </pc:sldChg>
      <pc:sldChg chg="del">
        <pc:chgData name="Mahdi Abdikarim Daud" userId="8b0cd343-995c-4393-a199-e53f333cd95d" providerId="ADAL" clId="{04DC4DB2-32C2-4C89-9170-E7BBC0AD3F85}" dt="2024-05-08T13:23:01.223" v="718" actId="47"/>
        <pc:sldMkLst>
          <pc:docMk/>
          <pc:sldMk cId="515914157" sldId="993"/>
        </pc:sldMkLst>
      </pc:sldChg>
      <pc:sldChg chg="addSp delSp modSp add mod setBg">
        <pc:chgData name="Mahdi Abdikarim Daud" userId="8b0cd343-995c-4393-a199-e53f333cd95d" providerId="ADAL" clId="{04DC4DB2-32C2-4C89-9170-E7BBC0AD3F85}" dt="2024-05-09T11:23:09.298" v="1114" actId="20577"/>
        <pc:sldMkLst>
          <pc:docMk/>
          <pc:sldMk cId="3884860551" sldId="998"/>
        </pc:sldMkLst>
        <pc:spChg chg="mod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2" creationId="{D357BB62-46D3-FA1D-E703-67A4C189E084}"/>
          </ac:spMkLst>
        </pc:spChg>
        <pc:spChg chg="mod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3" creationId="{F29A42E2-045A-78D5-FB28-ADA451D10C00}"/>
          </ac:spMkLst>
        </pc:spChg>
        <pc:spChg chg="add mod">
          <ac:chgData name="Mahdi Abdikarim Daud" userId="8b0cd343-995c-4393-a199-e53f333cd95d" providerId="ADAL" clId="{04DC4DB2-32C2-4C89-9170-E7BBC0AD3F85}" dt="2024-05-09T11:23:09.298" v="1114" actId="20577"/>
          <ac:spMkLst>
            <pc:docMk/>
            <pc:sldMk cId="3884860551" sldId="998"/>
            <ac:spMk id="5" creationId="{CC241B36-0746-3684-F2A1-8C58AA87D76E}"/>
          </ac:spMkLst>
        </pc:spChg>
        <pc:spChg chg="add del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7" creationId="{DBC6133C-0615-4CE4-9132-37E609A9BDFA}"/>
          </ac:spMkLst>
        </pc:spChg>
        <pc:spChg chg="add del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8" creationId="{169CC832-2974-4E8D-90ED-3E2941BA7336}"/>
          </ac:spMkLst>
        </pc:spChg>
        <pc:spChg chg="add del">
          <ac:chgData name="Mahdi Abdikarim Daud" userId="8b0cd343-995c-4393-a199-e53f333cd95d" providerId="ADAL" clId="{04DC4DB2-32C2-4C89-9170-E7BBC0AD3F85}" dt="2024-05-08T13:11:49.179" v="555" actId="26606"/>
          <ac:spMkLst>
            <pc:docMk/>
            <pc:sldMk cId="3884860551" sldId="998"/>
            <ac:spMk id="9" creationId="{92468898-5A6E-4D55-85EC-308E785EE06C}"/>
          </ac:spMkLst>
        </pc:spChg>
        <pc:spChg chg="add del">
          <ac:chgData name="Mahdi Abdikarim Daud" userId="8b0cd343-995c-4393-a199-e53f333cd95d" providerId="ADAL" clId="{04DC4DB2-32C2-4C89-9170-E7BBC0AD3F85}" dt="2024-05-08T13:11:49.179" v="555" actId="26606"/>
          <ac:spMkLst>
            <pc:docMk/>
            <pc:sldMk cId="3884860551" sldId="998"/>
            <ac:spMk id="11" creationId="{3E23A947-2D45-4208-AE2B-64948C87A3EB}"/>
          </ac:spMkLst>
        </pc:spChg>
        <pc:spChg chg="add del">
          <ac:chgData name="Mahdi Abdikarim Daud" userId="8b0cd343-995c-4393-a199-e53f333cd95d" providerId="ADAL" clId="{04DC4DB2-32C2-4C89-9170-E7BBC0AD3F85}" dt="2024-05-08T13:11:49.179" v="555" actId="26606"/>
          <ac:spMkLst>
            <pc:docMk/>
            <pc:sldMk cId="3884860551" sldId="998"/>
            <ac:spMk id="13" creationId="{E5BBB0F9-6A59-4D02-A9C7-A2D6516684CE}"/>
          </ac:spMkLst>
        </pc:spChg>
        <pc:spChg chg="add del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15" creationId="{55222F96-971A-4F90-B841-6BAB416C7AC1}"/>
          </ac:spMkLst>
        </pc:spChg>
        <pc:spChg chg="add del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17" creationId="{08980754-6F4B-43C9-B9BE-127B6BED6586}"/>
          </ac:spMkLst>
        </pc:spChg>
        <pc:spChg chg="add del">
          <ac:chgData name="Mahdi Abdikarim Daud" userId="8b0cd343-995c-4393-a199-e53f333cd95d" providerId="ADAL" clId="{04DC4DB2-32C2-4C89-9170-E7BBC0AD3F85}" dt="2024-05-08T13:11:48.401" v="554" actId="26606"/>
          <ac:spMkLst>
            <pc:docMk/>
            <pc:sldMk cId="3884860551" sldId="998"/>
            <ac:spMk id="18" creationId="{92468898-5A6E-4D55-85EC-308E785EE06C}"/>
          </ac:spMkLst>
        </pc:spChg>
        <pc:spChg chg="add del">
          <ac:chgData name="Mahdi Abdikarim Daud" userId="8b0cd343-995c-4393-a199-e53f333cd95d" providerId="ADAL" clId="{04DC4DB2-32C2-4C89-9170-E7BBC0AD3F85}" dt="2024-05-09T11:02:15.987" v="797" actId="26606"/>
          <ac:spMkLst>
            <pc:docMk/>
            <pc:sldMk cId="3884860551" sldId="998"/>
            <ac:spMk id="19" creationId="{2C1BBA94-3F40-40AA-8BB9-E69E25E537C1}"/>
          </ac:spMkLst>
        </pc:spChg>
        <pc:spChg chg="add del">
          <ac:chgData name="Mahdi Abdikarim Daud" userId="8b0cd343-995c-4393-a199-e53f333cd95d" providerId="ADAL" clId="{04DC4DB2-32C2-4C89-9170-E7BBC0AD3F85}" dt="2024-05-08T13:11:48.401" v="554" actId="26606"/>
          <ac:spMkLst>
            <pc:docMk/>
            <pc:sldMk cId="3884860551" sldId="998"/>
            <ac:spMk id="20" creationId="{3E23A947-2D45-4208-AE2B-64948C87A3EB}"/>
          </ac:spMkLst>
        </pc:spChg>
        <pc:spChg chg="add del">
          <ac:chgData name="Mahdi Abdikarim Daud" userId="8b0cd343-995c-4393-a199-e53f333cd95d" providerId="ADAL" clId="{04DC4DB2-32C2-4C89-9170-E7BBC0AD3F85}" dt="2024-05-08T13:11:48.401" v="554" actId="26606"/>
          <ac:spMkLst>
            <pc:docMk/>
            <pc:sldMk cId="3884860551" sldId="998"/>
            <ac:spMk id="22" creationId="{E5BBB0F9-6A59-4D02-A9C7-A2D6516684CE}"/>
          </ac:spMkLst>
        </pc:spChg>
        <pc:graphicFrameChg chg="add mod">
          <ac:chgData name="Mahdi Abdikarim Daud" userId="8b0cd343-995c-4393-a199-e53f333cd95d" providerId="ADAL" clId="{04DC4DB2-32C2-4C89-9170-E7BBC0AD3F85}" dt="2024-05-09T11:17:43.185" v="1055" actId="404"/>
          <ac:graphicFrameMkLst>
            <pc:docMk/>
            <pc:sldMk cId="3884860551" sldId="998"/>
            <ac:graphicFrameMk id="4" creationId="{00000000-0008-0000-0100-000005000000}"/>
          </ac:graphicFrameMkLst>
        </pc:graphicFrameChg>
        <pc:graphicFrameChg chg="del">
          <ac:chgData name="Mahdi Abdikarim Daud" userId="8b0cd343-995c-4393-a199-e53f333cd95d" providerId="ADAL" clId="{04DC4DB2-32C2-4C89-9170-E7BBC0AD3F85}" dt="2024-05-08T12:48:05.592" v="366" actId="478"/>
          <ac:graphicFrameMkLst>
            <pc:docMk/>
            <pc:sldMk cId="3884860551" sldId="998"/>
            <ac:graphicFrameMk id="6" creationId="{E365C26C-275B-4F61-A957-D1893E7BD07F}"/>
          </ac:graphicFrameMkLst>
        </pc:graphicFrameChg>
      </pc:sldChg>
      <pc:sldChg chg="addSp delSp modSp new mod setBg">
        <pc:chgData name="Mahdi Abdikarim Daud" userId="8b0cd343-995c-4393-a199-e53f333cd95d" providerId="ADAL" clId="{04DC4DB2-32C2-4C89-9170-E7BBC0AD3F85}" dt="2024-05-09T11:23:20.435" v="1115" actId="1076"/>
        <pc:sldMkLst>
          <pc:docMk/>
          <pc:sldMk cId="159984518" sldId="999"/>
        </pc:sldMkLst>
        <pc:spChg chg="mod">
          <ac:chgData name="Mahdi Abdikarim Daud" userId="8b0cd343-995c-4393-a199-e53f333cd95d" providerId="ADAL" clId="{04DC4DB2-32C2-4C89-9170-E7BBC0AD3F85}" dt="2024-05-08T13:20:51.489" v="712" actId="14100"/>
          <ac:spMkLst>
            <pc:docMk/>
            <pc:sldMk cId="159984518" sldId="999"/>
            <ac:spMk id="2" creationId="{51F2E681-3025-5184-B65F-1A46553D3EA7}"/>
          </ac:spMkLst>
        </pc:spChg>
        <pc:spChg chg="del">
          <ac:chgData name="Mahdi Abdikarim Daud" userId="8b0cd343-995c-4393-a199-e53f333cd95d" providerId="ADAL" clId="{04DC4DB2-32C2-4C89-9170-E7BBC0AD3F85}" dt="2024-05-08T12:02:53.018" v="320"/>
          <ac:spMkLst>
            <pc:docMk/>
            <pc:sldMk cId="159984518" sldId="999"/>
            <ac:spMk id="3" creationId="{18C595D9-C6E3-26AD-D25F-5CA425FFB890}"/>
          </ac:spMkLst>
        </pc:spChg>
        <pc:spChg chg="add mod">
          <ac:chgData name="Mahdi Abdikarim Daud" userId="8b0cd343-995c-4393-a199-e53f333cd95d" providerId="ADAL" clId="{04DC4DB2-32C2-4C89-9170-E7BBC0AD3F85}" dt="2024-05-09T11:23:20.435" v="1115" actId="1076"/>
          <ac:spMkLst>
            <pc:docMk/>
            <pc:sldMk cId="159984518" sldId="999"/>
            <ac:spMk id="6" creationId="{7D79F588-ED7E-915C-A4C2-A4B7EDA0C535}"/>
          </ac:spMkLst>
        </pc:spChg>
        <pc:spChg chg="add">
          <ac:chgData name="Mahdi Abdikarim Daud" userId="8b0cd343-995c-4393-a199-e53f333cd95d" providerId="ADAL" clId="{04DC4DB2-32C2-4C89-9170-E7BBC0AD3F85}" dt="2024-05-08T13:20:11.463" v="704" actId="26606"/>
          <ac:spMkLst>
            <pc:docMk/>
            <pc:sldMk cId="159984518" sldId="999"/>
            <ac:spMk id="11" creationId="{345A976A-8DE3-4B67-B94B-2044FDD12899}"/>
          </ac:spMkLst>
        </pc:spChg>
        <pc:spChg chg="add">
          <ac:chgData name="Mahdi Abdikarim Daud" userId="8b0cd343-995c-4393-a199-e53f333cd95d" providerId="ADAL" clId="{04DC4DB2-32C2-4C89-9170-E7BBC0AD3F85}" dt="2024-05-08T13:20:11.463" v="704" actId="26606"/>
          <ac:spMkLst>
            <pc:docMk/>
            <pc:sldMk cId="159984518" sldId="999"/>
            <ac:spMk id="13" creationId="{6EAAA1B9-2DDB-49C9-A037-A523D2F13C15}"/>
          </ac:spMkLst>
        </pc:spChg>
        <pc:grpChg chg="add">
          <ac:chgData name="Mahdi Abdikarim Daud" userId="8b0cd343-995c-4393-a199-e53f333cd95d" providerId="ADAL" clId="{04DC4DB2-32C2-4C89-9170-E7BBC0AD3F85}" dt="2024-05-08T13:20:11.463" v="704" actId="26606"/>
          <ac:grpSpMkLst>
            <pc:docMk/>
            <pc:sldMk cId="159984518" sldId="999"/>
            <ac:grpSpMk id="15" creationId="{76566969-F813-4CC5-B3E9-363D85B55C3B}"/>
          </ac:grpSpMkLst>
        </pc:grpChg>
        <pc:grpChg chg="add">
          <ac:chgData name="Mahdi Abdikarim Daud" userId="8b0cd343-995c-4393-a199-e53f333cd95d" providerId="ADAL" clId="{04DC4DB2-32C2-4C89-9170-E7BBC0AD3F85}" dt="2024-05-08T13:20:11.463" v="704" actId="26606"/>
          <ac:grpSpMkLst>
            <pc:docMk/>
            <pc:sldMk cId="159984518" sldId="999"/>
            <ac:grpSpMk id="21" creationId="{0217D733-97B6-4C43-AF0C-5E3CB0EA132A}"/>
          </ac:grpSpMkLst>
        </pc:grpChg>
        <pc:graphicFrameChg chg="add mod">
          <ac:chgData name="Mahdi Abdikarim Daud" userId="8b0cd343-995c-4393-a199-e53f333cd95d" providerId="ADAL" clId="{04DC4DB2-32C2-4C89-9170-E7BBC0AD3F85}" dt="2024-05-09T11:18:45.763" v="1056" actId="1076"/>
          <ac:graphicFrameMkLst>
            <pc:docMk/>
            <pc:sldMk cId="159984518" sldId="999"/>
            <ac:graphicFrameMk id="4" creationId="{C5B6333C-11F2-2F87-862A-8198F43CB9E7}"/>
          </ac:graphicFrameMkLst>
        </pc:graphicFrameChg>
        <pc:graphicFrameChg chg="add mod">
          <ac:chgData name="Mahdi Abdikarim Daud" userId="8b0cd343-995c-4393-a199-e53f333cd95d" providerId="ADAL" clId="{04DC4DB2-32C2-4C89-9170-E7BBC0AD3F85}" dt="2024-05-09T11:19:02.835" v="1059" actId="1076"/>
          <ac:graphicFrameMkLst>
            <pc:docMk/>
            <pc:sldMk cId="159984518" sldId="999"/>
            <ac:graphicFrameMk id="5" creationId="{FDDF3802-3B60-89CA-B1C7-2C64EECC2E1F}"/>
          </ac:graphicFrameMkLst>
        </pc:graphicFrameChg>
      </pc:sldChg>
      <pc:sldChg chg="addSp delSp modSp new add del mod ord setBg">
        <pc:chgData name="Mahdi Abdikarim Daud" userId="8b0cd343-995c-4393-a199-e53f333cd95d" providerId="ADAL" clId="{04DC4DB2-32C2-4C89-9170-E7BBC0AD3F85}" dt="2024-05-09T11:43:20.498" v="1247" actId="27636"/>
        <pc:sldMkLst>
          <pc:docMk/>
          <pc:sldMk cId="179317264" sldId="1000"/>
        </pc:sldMkLst>
        <pc:spChg chg="mod">
          <ac:chgData name="Mahdi Abdikarim Daud" userId="8b0cd343-995c-4393-a199-e53f333cd95d" providerId="ADAL" clId="{04DC4DB2-32C2-4C89-9170-E7BBC0AD3F85}" dt="2024-05-08T13:10:13.061" v="546" actId="26606"/>
          <ac:spMkLst>
            <pc:docMk/>
            <pc:sldMk cId="179317264" sldId="1000"/>
            <ac:spMk id="2" creationId="{4E336CA1-2AF5-907C-157A-DDC5E77CD795}"/>
          </ac:spMkLst>
        </pc:spChg>
        <pc:spChg chg="mod">
          <ac:chgData name="Mahdi Abdikarim Daud" userId="8b0cd343-995c-4393-a199-e53f333cd95d" providerId="ADAL" clId="{04DC4DB2-32C2-4C89-9170-E7BBC0AD3F85}" dt="2024-05-09T11:43:20.498" v="1247" actId="27636"/>
          <ac:spMkLst>
            <pc:docMk/>
            <pc:sldMk cId="179317264" sldId="1000"/>
            <ac:spMk id="3" creationId="{6AF6C353-C424-2961-7D20-29AAED5D6C5D}"/>
          </ac:spMkLst>
        </pc:spChg>
        <pc:spChg chg="add mod">
          <ac:chgData name="Mahdi Abdikarim Daud" userId="8b0cd343-995c-4393-a199-e53f333cd95d" providerId="ADAL" clId="{04DC4DB2-32C2-4C89-9170-E7BBC0AD3F85}" dt="2024-05-09T11:20:43.602" v="1073" actId="1076"/>
          <ac:spMkLst>
            <pc:docMk/>
            <pc:sldMk cId="179317264" sldId="1000"/>
            <ac:spMk id="6" creationId="{D3A359B2-8534-0877-D9A1-C3B46DF1076B}"/>
          </ac:spMkLst>
        </pc:spChg>
        <pc:spChg chg="add mod">
          <ac:chgData name="Mahdi Abdikarim Daud" userId="8b0cd343-995c-4393-a199-e53f333cd95d" providerId="ADAL" clId="{04DC4DB2-32C2-4C89-9170-E7BBC0AD3F85}" dt="2024-05-09T11:22:42.226" v="1094" actId="14100"/>
          <ac:spMkLst>
            <pc:docMk/>
            <pc:sldMk cId="179317264" sldId="1000"/>
            <ac:spMk id="7" creationId="{22F0A9AE-DD84-A66F-C9B2-5F2EE14198B9}"/>
          </ac:spMkLst>
        </pc:spChg>
        <pc:spChg chg="add mod">
          <ac:chgData name="Mahdi Abdikarim Daud" userId="8b0cd343-995c-4393-a199-e53f333cd95d" providerId="ADAL" clId="{04DC4DB2-32C2-4C89-9170-E7BBC0AD3F85}" dt="2024-05-08T13:06:28.938" v="510"/>
          <ac:spMkLst>
            <pc:docMk/>
            <pc:sldMk cId="179317264" sldId="1000"/>
            <ac:spMk id="7" creationId="{C99DB75F-FABA-DD23-76C4-ED5966F356EB}"/>
          </ac:spMkLst>
        </pc:spChg>
        <pc:spChg chg="add mod">
          <ac:chgData name="Mahdi Abdikarim Daud" userId="8b0cd343-995c-4393-a199-e53f333cd95d" providerId="ADAL" clId="{04DC4DB2-32C2-4C89-9170-E7BBC0AD3F85}" dt="2024-05-09T11:22:58.178" v="1106" actId="20577"/>
          <ac:spMkLst>
            <pc:docMk/>
            <pc:sldMk cId="179317264" sldId="1000"/>
            <ac:spMk id="8" creationId="{DC859272-BE2A-A7DF-FA4D-659C1650D60E}"/>
          </ac:spMkLst>
        </pc:spChg>
        <pc:spChg chg="add del mod">
          <ac:chgData name="Mahdi Abdikarim Daud" userId="8b0cd343-995c-4393-a199-e53f333cd95d" providerId="ADAL" clId="{04DC4DB2-32C2-4C89-9170-E7BBC0AD3F85}" dt="2024-05-09T11:26:08.857" v="1196" actId="20577"/>
          <ac:spMkLst>
            <pc:docMk/>
            <pc:sldMk cId="179317264" sldId="1000"/>
            <ac:spMk id="9" creationId="{7EE7F262-2DD7-DD5C-89C4-77B77896BBD2}"/>
          </ac:spMkLst>
        </pc:spChg>
        <pc:spChg chg="add del mod">
          <ac:chgData name="Mahdi Abdikarim Daud" userId="8b0cd343-995c-4393-a199-e53f333cd95d" providerId="ADAL" clId="{04DC4DB2-32C2-4C89-9170-E7BBC0AD3F85}" dt="2024-05-09T11:25:15.035" v="1154" actId="11529"/>
          <ac:spMkLst>
            <pc:docMk/>
            <pc:sldMk cId="179317264" sldId="1000"/>
            <ac:spMk id="10" creationId="{CA9612D7-84E3-BD99-5674-52E68E564537}"/>
          </ac:spMkLst>
        </pc:spChg>
        <pc:spChg chg="add">
          <ac:chgData name="Mahdi Abdikarim Daud" userId="8b0cd343-995c-4393-a199-e53f333cd95d" providerId="ADAL" clId="{04DC4DB2-32C2-4C89-9170-E7BBC0AD3F85}" dt="2024-05-08T13:10:13.061" v="546" actId="26606"/>
          <ac:spMkLst>
            <pc:docMk/>
            <pc:sldMk cId="179317264" sldId="1000"/>
            <ac:spMk id="11" creationId="{53B021B3-DE93-4AB7-8A18-CF5F1CED88B8}"/>
          </ac:spMkLst>
        </pc:spChg>
        <pc:spChg chg="add">
          <ac:chgData name="Mahdi Abdikarim Daud" userId="8b0cd343-995c-4393-a199-e53f333cd95d" providerId="ADAL" clId="{04DC4DB2-32C2-4C89-9170-E7BBC0AD3F85}" dt="2024-05-08T13:10:13.061" v="546" actId="26606"/>
          <ac:spMkLst>
            <pc:docMk/>
            <pc:sldMk cId="179317264" sldId="1000"/>
            <ac:spMk id="13" creationId="{52D502E5-F6B4-4D58-B4AE-FC466FF15EE8}"/>
          </ac:spMkLst>
        </pc:spChg>
        <pc:spChg chg="add">
          <ac:chgData name="Mahdi Abdikarim Daud" userId="8b0cd343-995c-4393-a199-e53f333cd95d" providerId="ADAL" clId="{04DC4DB2-32C2-4C89-9170-E7BBC0AD3F85}" dt="2024-05-08T13:10:13.061" v="546" actId="26606"/>
          <ac:spMkLst>
            <pc:docMk/>
            <pc:sldMk cId="179317264" sldId="1000"/>
            <ac:spMk id="15" creationId="{9DECDBF4-02B6-4BB4-B65B-B8107AD6A9E8}"/>
          </ac:spMkLst>
        </pc:spChg>
        <pc:graphicFrameChg chg="add mod">
          <ac:chgData name="Mahdi Abdikarim Daud" userId="8b0cd343-995c-4393-a199-e53f333cd95d" providerId="ADAL" clId="{04DC4DB2-32C2-4C89-9170-E7BBC0AD3F85}" dt="2024-05-09T11:21:40.834" v="1082" actId="14100"/>
          <ac:graphicFrameMkLst>
            <pc:docMk/>
            <pc:sldMk cId="179317264" sldId="1000"/>
            <ac:graphicFrameMk id="4" creationId="{DF648697-E82A-29F3-FCC3-D730B68C428E}"/>
          </ac:graphicFrameMkLst>
        </pc:graphicFrameChg>
        <pc:picChg chg="add mod">
          <ac:chgData name="Mahdi Abdikarim Daud" userId="8b0cd343-995c-4393-a199-e53f333cd95d" providerId="ADAL" clId="{04DC4DB2-32C2-4C89-9170-E7BBC0AD3F85}" dt="2024-05-09T11:20:33.466" v="1072" actId="1076"/>
          <ac:picMkLst>
            <pc:docMk/>
            <pc:sldMk cId="179317264" sldId="1000"/>
            <ac:picMk id="5" creationId="{D4FB12CD-28F2-253D-0A34-1953D4FFB684}"/>
          </ac:picMkLst>
        </pc:picChg>
      </pc:sldChg>
      <pc:sldChg chg="add">
        <pc:chgData name="Mahdi Abdikarim Daud" userId="8b0cd343-995c-4393-a199-e53f333cd95d" providerId="ADAL" clId="{04DC4DB2-32C2-4C89-9170-E7BBC0AD3F85}" dt="2024-05-08T13:23:21.061" v="719"/>
        <pc:sldMkLst>
          <pc:docMk/>
          <pc:sldMk cId="186119156" sldId="1002"/>
        </pc:sldMkLst>
      </pc:sldChg>
      <pc:sldChg chg="addSp delSp modSp add mod setBg delDesignElem">
        <pc:chgData name="Mahdi Abdikarim Daud" userId="8b0cd343-995c-4393-a199-e53f333cd95d" providerId="ADAL" clId="{04DC4DB2-32C2-4C89-9170-E7BBC0AD3F85}" dt="2024-05-08T13:25:34.564" v="725" actId="26606"/>
        <pc:sldMkLst>
          <pc:docMk/>
          <pc:sldMk cId="3410961361" sldId="1004"/>
        </pc:sldMkLst>
        <pc:spChg chg="mod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2" creationId="{9FB3430E-B8B1-85E8-A608-8C652476D10B}"/>
          </ac:spMkLst>
        </pc:spChg>
        <pc:spChg chg="add del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4" creationId="{EE04B5EB-F158-4507-90DD-BD23620C7CC9}"/>
          </ac:spMkLst>
        </pc:spChg>
        <pc:spChg chg="add del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7" creationId="{934F1179-B481-4F9E-BCA3-AFB972070F83}"/>
          </ac:spMkLst>
        </pc:spChg>
        <pc:spChg chg="add del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9" creationId="{827DC2C4-B485-428A-BF4A-472D2967F47F}"/>
          </ac:spMkLst>
        </pc:spChg>
        <pc:spChg chg="del">
          <ac:chgData name="Mahdi Abdikarim Daud" userId="8b0cd343-995c-4393-a199-e53f333cd95d" providerId="ADAL" clId="{04DC4DB2-32C2-4C89-9170-E7BBC0AD3F85}" dt="2024-05-08T13:25:04.148" v="723"/>
          <ac:spMkLst>
            <pc:docMk/>
            <pc:sldMk cId="3410961361" sldId="1004"/>
            <ac:spMk id="11" creationId="{C7F28D52-2A5F-4D23-81AE-7CB8B591C7AF}"/>
          </ac:spMkLst>
        </pc:spChg>
        <pc:spChg chg="del">
          <ac:chgData name="Mahdi Abdikarim Daud" userId="8b0cd343-995c-4393-a199-e53f333cd95d" providerId="ADAL" clId="{04DC4DB2-32C2-4C89-9170-E7BBC0AD3F85}" dt="2024-05-08T13:25:04.148" v="723"/>
          <ac:spMkLst>
            <pc:docMk/>
            <pc:sldMk cId="3410961361" sldId="1004"/>
            <ac:spMk id="12" creationId="{FFD48BC7-DC40-47DE-87EE-9F4B6ECB9ABB}"/>
          </ac:spMkLst>
        </pc:spChg>
        <pc:spChg chg="del">
          <ac:chgData name="Mahdi Abdikarim Daud" userId="8b0cd343-995c-4393-a199-e53f333cd95d" providerId="ADAL" clId="{04DC4DB2-32C2-4C89-9170-E7BBC0AD3F85}" dt="2024-05-08T13:25:04.148" v="723"/>
          <ac:spMkLst>
            <pc:docMk/>
            <pc:sldMk cId="3410961361" sldId="1004"/>
            <ac:spMk id="13" creationId="{3629484E-3792-4B3D-89AD-7C8A1ED0E0D4}"/>
          </ac:spMkLst>
        </pc:spChg>
        <pc:spChg chg="del">
          <ac:chgData name="Mahdi Abdikarim Daud" userId="8b0cd343-995c-4393-a199-e53f333cd95d" providerId="ADAL" clId="{04DC4DB2-32C2-4C89-9170-E7BBC0AD3F85}" dt="2024-05-08T13:25:04.148" v="723"/>
          <ac:spMkLst>
            <pc:docMk/>
            <pc:sldMk cId="3410961361" sldId="1004"/>
            <ac:spMk id="14" creationId="{E502BBC7-2C76-46F3-BC24-5985BC13DB88}"/>
          </ac:spMkLst>
        </pc:spChg>
        <pc:spChg chg="add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15" creationId="{9095C1F4-AE7F-44E4-8693-40D3D6831140}"/>
          </ac:spMkLst>
        </pc:spChg>
        <pc:spChg chg="add">
          <ac:chgData name="Mahdi Abdikarim Daud" userId="8b0cd343-995c-4393-a199-e53f333cd95d" providerId="ADAL" clId="{04DC4DB2-32C2-4C89-9170-E7BBC0AD3F85}" dt="2024-05-08T13:25:34.564" v="725" actId="26606"/>
          <ac:spMkLst>
            <pc:docMk/>
            <pc:sldMk cId="3410961361" sldId="1004"/>
            <ac:spMk id="20" creationId="{871AEA07-1E14-44B4-8E55-64EF049CD66F}"/>
          </ac:spMkLst>
        </pc:spChg>
        <pc:grpChg chg="add">
          <ac:chgData name="Mahdi Abdikarim Daud" userId="8b0cd343-995c-4393-a199-e53f333cd95d" providerId="ADAL" clId="{04DC4DB2-32C2-4C89-9170-E7BBC0AD3F85}" dt="2024-05-08T13:25:34.564" v="725" actId="26606"/>
          <ac:grpSpMkLst>
            <pc:docMk/>
            <pc:sldMk cId="3410961361" sldId="1004"/>
            <ac:grpSpMk id="16" creationId="{8734DDD3-F723-4DD3-8ABE-EC0B2AC87D74}"/>
          </ac:grpSpMkLst>
        </pc:grpChg>
      </pc:sldChg>
      <pc:sldChg chg="addSp delSp modSp new mod ord setBg">
        <pc:chgData name="Mahdi Abdikarim Daud" userId="8b0cd343-995c-4393-a199-e53f333cd95d" providerId="ADAL" clId="{04DC4DB2-32C2-4C89-9170-E7BBC0AD3F85}" dt="2024-05-09T11:01:09.956" v="795" actId="403"/>
        <pc:sldMkLst>
          <pc:docMk/>
          <pc:sldMk cId="381957152" sldId="1005"/>
        </pc:sldMkLst>
        <pc:spChg chg="mod">
          <ac:chgData name="Mahdi Abdikarim Daud" userId="8b0cd343-995c-4393-a199-e53f333cd95d" providerId="ADAL" clId="{04DC4DB2-32C2-4C89-9170-E7BBC0AD3F85}" dt="2024-05-09T11:01:02.505" v="791" actId="14100"/>
          <ac:spMkLst>
            <pc:docMk/>
            <pc:sldMk cId="381957152" sldId="1005"/>
            <ac:spMk id="2" creationId="{DA45FC08-B952-FC47-05EF-2691078DD322}"/>
          </ac:spMkLst>
        </pc:spChg>
        <pc:spChg chg="mod">
          <ac:chgData name="Mahdi Abdikarim Daud" userId="8b0cd343-995c-4393-a199-e53f333cd95d" providerId="ADAL" clId="{04DC4DB2-32C2-4C89-9170-E7BBC0AD3F85}" dt="2024-05-09T11:01:09.956" v="795" actId="403"/>
          <ac:spMkLst>
            <pc:docMk/>
            <pc:sldMk cId="381957152" sldId="1005"/>
            <ac:spMk id="3" creationId="{D16BA4CB-E436-8D84-D5F6-2131A7ACCB23}"/>
          </ac:spMkLst>
        </pc:spChg>
        <pc:spChg chg="add del">
          <ac:chgData name="Mahdi Abdikarim Daud" userId="8b0cd343-995c-4393-a199-e53f333cd95d" providerId="ADAL" clId="{04DC4DB2-32C2-4C89-9170-E7BBC0AD3F85}" dt="2024-05-09T11:00:13.554" v="781" actId="26606"/>
          <ac:spMkLst>
            <pc:docMk/>
            <pc:sldMk cId="381957152" sldId="1005"/>
            <ac:spMk id="9" creationId="{C0763A76-9F1C-4FC5-82B7-DD475DA461B2}"/>
          </ac:spMkLst>
        </pc:spChg>
        <pc:spChg chg="add del">
          <ac:chgData name="Mahdi Abdikarim Daud" userId="8b0cd343-995c-4393-a199-e53f333cd95d" providerId="ADAL" clId="{04DC4DB2-32C2-4C89-9170-E7BBC0AD3F85}" dt="2024-05-09T11:00:13.554" v="781" actId="26606"/>
          <ac:spMkLst>
            <pc:docMk/>
            <pc:sldMk cId="381957152" sldId="1005"/>
            <ac:spMk id="11" creationId="{E81BF4F6-F2CF-4984-9D14-D6966D92F99F}"/>
          </ac:spMkLst>
        </pc:spChg>
        <pc:spChg chg="add">
          <ac:chgData name="Mahdi Abdikarim Daud" userId="8b0cd343-995c-4393-a199-e53f333cd95d" providerId="ADAL" clId="{04DC4DB2-32C2-4C89-9170-E7BBC0AD3F85}" dt="2024-05-09T11:00:56.656" v="790" actId="26606"/>
          <ac:spMkLst>
            <pc:docMk/>
            <pc:sldMk cId="381957152" sldId="1005"/>
            <ac:spMk id="20" creationId="{03AF1C04-3FEF-41BD-BB84-2F263765BEBC}"/>
          </ac:spMkLst>
        </pc:spChg>
        <pc:grpChg chg="add del">
          <ac:chgData name="Mahdi Abdikarim Daud" userId="8b0cd343-995c-4393-a199-e53f333cd95d" providerId="ADAL" clId="{04DC4DB2-32C2-4C89-9170-E7BBC0AD3F85}" dt="2024-05-09T11:00:56.656" v="790" actId="26606"/>
          <ac:grpSpMkLst>
            <pc:docMk/>
            <pc:sldMk cId="381957152" sldId="1005"/>
            <ac:grpSpMk id="14" creationId="{8CE57D37-C2D0-066B-1AE3-6F4244344F27}"/>
          </ac:grpSpMkLst>
        </pc:grpChg>
        <pc:grpChg chg="add">
          <ac:chgData name="Mahdi Abdikarim Daud" userId="8b0cd343-995c-4393-a199-e53f333cd95d" providerId="ADAL" clId="{04DC4DB2-32C2-4C89-9170-E7BBC0AD3F85}" dt="2024-05-09T11:00:56.656" v="790" actId="26606"/>
          <ac:grpSpMkLst>
            <pc:docMk/>
            <pc:sldMk cId="381957152" sldId="1005"/>
            <ac:grpSpMk id="22" creationId="{E56E71F1-5A87-4A96-B42F-2DFA1B766B5E}"/>
          </ac:grpSpMkLst>
        </pc:grpChg>
        <pc:grpChg chg="add">
          <ac:chgData name="Mahdi Abdikarim Daud" userId="8b0cd343-995c-4393-a199-e53f333cd95d" providerId="ADAL" clId="{04DC4DB2-32C2-4C89-9170-E7BBC0AD3F85}" dt="2024-05-09T11:00:56.656" v="790" actId="26606"/>
          <ac:grpSpMkLst>
            <pc:docMk/>
            <pc:sldMk cId="381957152" sldId="1005"/>
            <ac:grpSpMk id="26" creationId="{C733FE3C-12C4-4FA2-A795-87D2F6776A53}"/>
          </ac:grpSpMkLst>
        </pc:grpChg>
        <pc:grpChg chg="add">
          <ac:chgData name="Mahdi Abdikarim Daud" userId="8b0cd343-995c-4393-a199-e53f333cd95d" providerId="ADAL" clId="{04DC4DB2-32C2-4C89-9170-E7BBC0AD3F85}" dt="2024-05-09T11:00:56.656" v="790" actId="26606"/>
          <ac:grpSpMkLst>
            <pc:docMk/>
            <pc:sldMk cId="381957152" sldId="1005"/>
            <ac:grpSpMk id="30" creationId="{0C2B5F12-8A82-4A59-9400-3164CBF47F63}"/>
          </ac:grpSpMkLst>
        </pc:grpChg>
        <pc:picChg chg="add del">
          <ac:chgData name="Mahdi Abdikarim Daud" userId="8b0cd343-995c-4393-a199-e53f333cd95d" providerId="ADAL" clId="{04DC4DB2-32C2-4C89-9170-E7BBC0AD3F85}" dt="2024-05-09T11:00:13.554" v="781" actId="26606"/>
          <ac:picMkLst>
            <pc:docMk/>
            <pc:sldMk cId="381957152" sldId="1005"/>
            <ac:picMk id="5" creationId="{8188EA91-E139-2192-FC4C-153EAAE10A16}"/>
          </ac:picMkLst>
        </pc:picChg>
        <pc:picChg chg="add mod ord">
          <ac:chgData name="Mahdi Abdikarim Daud" userId="8b0cd343-995c-4393-a199-e53f333cd95d" providerId="ADAL" clId="{04DC4DB2-32C2-4C89-9170-E7BBC0AD3F85}" dt="2024-05-09T11:00:56.656" v="790" actId="26606"/>
          <ac:picMkLst>
            <pc:docMk/>
            <pc:sldMk cId="381957152" sldId="1005"/>
            <ac:picMk id="13" creationId="{2697CC60-EB0F-514D-6C63-01979C156945}"/>
          </ac:picMkLst>
        </pc:picChg>
      </pc:sldChg>
      <pc:sldMasterChg chg="delSldLayout">
        <pc:chgData name="Mahdi Abdikarim Daud" userId="8b0cd343-995c-4393-a199-e53f333cd95d" providerId="ADAL" clId="{04DC4DB2-32C2-4C89-9170-E7BBC0AD3F85}" dt="2024-05-08T13:23:01.223" v="718" actId="47"/>
        <pc:sldMasterMkLst>
          <pc:docMk/>
          <pc:sldMasterMk cId="374688261" sldId="2147483648"/>
        </pc:sldMasterMkLst>
        <pc:sldLayoutChg chg="del">
          <pc:chgData name="Mahdi Abdikarim Daud" userId="8b0cd343-995c-4393-a199-e53f333cd95d" providerId="ADAL" clId="{04DC4DB2-32C2-4C89-9170-E7BBC0AD3F85}" dt="2024-05-08T13:23:01.223" v="718" actId="47"/>
          <pc:sldLayoutMkLst>
            <pc:docMk/>
            <pc:sldMasterMk cId="374688261" sldId="2147483648"/>
            <pc:sldLayoutMk cId="3692871551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% of Bank Account Owners by Resident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Bank Account by Resident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Urban</c:v>
                </c:pt>
                <c:pt idx="1">
                  <c:v>Rural</c:v>
                </c:pt>
                <c:pt idx="2">
                  <c:v>Nomad</c:v>
                </c:pt>
                <c:pt idx="3">
                  <c:v>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10.3</c:v>
                </c:pt>
                <c:pt idx="1">
                  <c:v>7.7</c:v>
                </c:pt>
                <c:pt idx="2">
                  <c:v>2</c:v>
                </c:pt>
                <c:pt idx="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F-4E02-ADCD-33CAF173D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Urban</c:v>
                </c:pt>
                <c:pt idx="1">
                  <c:v>Rural</c:v>
                </c:pt>
                <c:pt idx="2">
                  <c:v>Nomad</c:v>
                </c:pt>
                <c:pt idx="3">
                  <c:v>Average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9EF-4E02-ADCD-33CAF173DE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Urban</c:v>
                </c:pt>
                <c:pt idx="1">
                  <c:v>Rural</c:v>
                </c:pt>
                <c:pt idx="2">
                  <c:v>Nomad</c:v>
                </c:pt>
                <c:pt idx="3">
                  <c:v>Average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9EF-4E02-ADCD-33CAF173DE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67480016"/>
        <c:axId val="1905327584"/>
      </c:barChart>
      <c:catAx>
        <c:axId val="186748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327584"/>
        <c:crosses val="autoZero"/>
        <c:auto val="1"/>
        <c:lblAlgn val="ctr"/>
        <c:lblOffset val="100"/>
        <c:noMultiLvlLbl val="0"/>
      </c:catAx>
      <c:valAx>
        <c:axId val="19053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480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% of Bank Account Owners by Education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Bank Account by Resident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Formal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8.1999999999999993</c:v>
                </c:pt>
                <c:pt idx="2">
                  <c:v>13.2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2-4DD6-8F56-A539359D9F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67480016"/>
        <c:axId val="1905327584"/>
      </c:barChart>
      <c:catAx>
        <c:axId val="186748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327584"/>
        <c:crosses val="autoZero"/>
        <c:auto val="1"/>
        <c:lblAlgn val="ctr"/>
        <c:lblOffset val="100"/>
        <c:noMultiLvlLbl val="0"/>
      </c:catAx>
      <c:valAx>
        <c:axId val="19053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480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% of Bank Account Owners by 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Bank Account by Resident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11.5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2-4DD6-8F56-A539359D9F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867480016"/>
        <c:axId val="1905327584"/>
      </c:barChart>
      <c:catAx>
        <c:axId val="186748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327584"/>
        <c:crosses val="autoZero"/>
        <c:auto val="1"/>
        <c:lblAlgn val="ctr"/>
        <c:lblOffset val="100"/>
        <c:noMultiLvlLbl val="0"/>
      </c:catAx>
      <c:valAx>
        <c:axId val="19053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480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348A0-7CE4-46E4-B7C2-B7DCE3EA1F3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8B963-D804-4DB9-842D-11292DA98078}">
      <dgm:prSet/>
      <dgm:spPr/>
      <dgm:t>
        <a:bodyPr/>
        <a:lstStyle/>
        <a:p>
          <a:r>
            <a:rPr lang="en-US" dirty="0"/>
            <a:t>Opening account</a:t>
          </a:r>
        </a:p>
      </dgm:t>
    </dgm:pt>
    <dgm:pt modelId="{DC7EA2C1-F3BA-49B4-A746-DECEB38110C5}" type="parTrans" cxnId="{1C0FA399-A99F-4BC8-A4AF-3819946F0EDC}">
      <dgm:prSet/>
      <dgm:spPr/>
      <dgm:t>
        <a:bodyPr/>
        <a:lstStyle/>
        <a:p>
          <a:endParaRPr lang="en-US"/>
        </a:p>
      </dgm:t>
    </dgm:pt>
    <dgm:pt modelId="{68229661-36DC-4D32-B9CD-E8C1D3E7907F}" type="sibTrans" cxnId="{1C0FA399-A99F-4BC8-A4AF-3819946F0EDC}">
      <dgm:prSet/>
      <dgm:spPr/>
      <dgm:t>
        <a:bodyPr/>
        <a:lstStyle/>
        <a:p>
          <a:endParaRPr lang="en-US"/>
        </a:p>
      </dgm:t>
    </dgm:pt>
    <dgm:pt modelId="{DB7C7C57-2F15-4C4C-851C-2766CC99F8A4}">
      <dgm:prSet/>
      <dgm:spPr/>
      <dgm:t>
        <a:bodyPr/>
        <a:lstStyle/>
        <a:p>
          <a:r>
            <a:rPr lang="en-US" dirty="0"/>
            <a:t>Access to financial products and services</a:t>
          </a:r>
        </a:p>
      </dgm:t>
    </dgm:pt>
    <dgm:pt modelId="{299C3C7E-0E5E-4D5C-9B96-9467842247A8}" type="parTrans" cxnId="{1B580A32-75F5-4D97-BA5A-76A7D25BF059}">
      <dgm:prSet/>
      <dgm:spPr/>
      <dgm:t>
        <a:bodyPr/>
        <a:lstStyle/>
        <a:p>
          <a:endParaRPr lang="en-US"/>
        </a:p>
      </dgm:t>
    </dgm:pt>
    <dgm:pt modelId="{E559C3BF-B7A8-474D-93BB-C642BF5F1FBE}" type="sibTrans" cxnId="{1B580A32-75F5-4D97-BA5A-76A7D25BF059}">
      <dgm:prSet/>
      <dgm:spPr/>
      <dgm:t>
        <a:bodyPr/>
        <a:lstStyle/>
        <a:p>
          <a:endParaRPr lang="en-US"/>
        </a:p>
      </dgm:t>
    </dgm:pt>
    <dgm:pt modelId="{86755CEF-F100-47B9-B2EC-0CCD9DCE67F4}">
      <dgm:prSet/>
      <dgm:spPr/>
      <dgm:t>
        <a:bodyPr/>
        <a:lstStyle/>
        <a:p>
          <a:r>
            <a:rPr lang="en-US" dirty="0"/>
            <a:t>Credit Information System</a:t>
          </a:r>
        </a:p>
      </dgm:t>
    </dgm:pt>
    <dgm:pt modelId="{607027AD-FAD8-40EC-9CF6-A03DF4A9A5C1}" type="parTrans" cxnId="{B6AF68DD-BE4D-4A1A-92BC-68B1D95EA9C9}">
      <dgm:prSet/>
      <dgm:spPr/>
      <dgm:t>
        <a:bodyPr/>
        <a:lstStyle/>
        <a:p>
          <a:endParaRPr lang="en-US"/>
        </a:p>
      </dgm:t>
    </dgm:pt>
    <dgm:pt modelId="{6658F2F5-B8B7-4397-946C-A1DA70674348}" type="sibTrans" cxnId="{B6AF68DD-BE4D-4A1A-92BC-68B1D95EA9C9}">
      <dgm:prSet/>
      <dgm:spPr/>
      <dgm:t>
        <a:bodyPr/>
        <a:lstStyle/>
        <a:p>
          <a:endParaRPr lang="en-US"/>
        </a:p>
      </dgm:t>
    </dgm:pt>
    <dgm:pt modelId="{E5B74120-22CB-4C78-AB2F-CC291C94A23E}">
      <dgm:prSet/>
      <dgm:spPr/>
      <dgm:t>
        <a:bodyPr/>
        <a:lstStyle/>
        <a:p>
          <a:r>
            <a:rPr lang="en-US" dirty="0"/>
            <a:t>Financial Sector Regulatory Setting</a:t>
          </a:r>
        </a:p>
      </dgm:t>
    </dgm:pt>
    <dgm:pt modelId="{B3FA1001-1A3F-466B-B6BD-3D594A5E1FDA}" type="parTrans" cxnId="{2D75D4E5-59E2-4765-B44C-927F6C29B3ED}">
      <dgm:prSet/>
      <dgm:spPr/>
      <dgm:t>
        <a:bodyPr/>
        <a:lstStyle/>
        <a:p>
          <a:endParaRPr lang="en-US"/>
        </a:p>
      </dgm:t>
    </dgm:pt>
    <dgm:pt modelId="{2A7D39BA-65B8-4D0C-BC8B-F42E724D982F}" type="sibTrans" cxnId="{2D75D4E5-59E2-4765-B44C-927F6C29B3ED}">
      <dgm:prSet/>
      <dgm:spPr/>
      <dgm:t>
        <a:bodyPr/>
        <a:lstStyle/>
        <a:p>
          <a:endParaRPr lang="en-US"/>
        </a:p>
      </dgm:t>
    </dgm:pt>
    <dgm:pt modelId="{C196A85D-980E-4A9C-B5EB-6A91101C9651}">
      <dgm:prSet/>
      <dgm:spPr/>
      <dgm:t>
        <a:bodyPr/>
        <a:lstStyle/>
        <a:p>
          <a:r>
            <a:rPr lang="en-US" dirty="0"/>
            <a:t>Financial Sector </a:t>
          </a:r>
          <a:r>
            <a:rPr lang="en-US" dirty="0" err="1"/>
            <a:t>Complaince</a:t>
          </a:r>
          <a:endParaRPr lang="en-US" dirty="0"/>
        </a:p>
      </dgm:t>
    </dgm:pt>
    <dgm:pt modelId="{71105176-ED22-474A-8AF5-5706066D9E2E}" type="parTrans" cxnId="{3D0F5D4D-433F-420C-9805-C593EE063B4D}">
      <dgm:prSet/>
      <dgm:spPr/>
      <dgm:t>
        <a:bodyPr/>
        <a:lstStyle/>
        <a:p>
          <a:endParaRPr lang="en-US"/>
        </a:p>
      </dgm:t>
    </dgm:pt>
    <dgm:pt modelId="{8FE84AF5-076D-4078-9460-4B2877DA21FF}" type="sibTrans" cxnId="{3D0F5D4D-433F-420C-9805-C593EE063B4D}">
      <dgm:prSet/>
      <dgm:spPr/>
      <dgm:t>
        <a:bodyPr/>
        <a:lstStyle/>
        <a:p>
          <a:endParaRPr lang="en-US"/>
        </a:p>
      </dgm:t>
    </dgm:pt>
    <dgm:pt modelId="{EC91AA8B-76E3-41AF-BA64-C94FF8F7FC6A}" type="pres">
      <dgm:prSet presAssocID="{CA4348A0-7CE4-46E4-B7C2-B7DCE3EA1F35}" presName="outerComposite" presStyleCnt="0">
        <dgm:presLayoutVars>
          <dgm:chMax val="5"/>
          <dgm:dir/>
          <dgm:resizeHandles val="exact"/>
        </dgm:presLayoutVars>
      </dgm:prSet>
      <dgm:spPr/>
    </dgm:pt>
    <dgm:pt modelId="{D0D0CB80-C102-476B-A294-39F25F300647}" type="pres">
      <dgm:prSet presAssocID="{CA4348A0-7CE4-46E4-B7C2-B7DCE3EA1F35}" presName="dummyMaxCanvas" presStyleCnt="0">
        <dgm:presLayoutVars/>
      </dgm:prSet>
      <dgm:spPr/>
    </dgm:pt>
    <dgm:pt modelId="{28FE2369-DCE9-447F-98CE-AE4FED5C759F}" type="pres">
      <dgm:prSet presAssocID="{CA4348A0-7CE4-46E4-B7C2-B7DCE3EA1F35}" presName="FiveNodes_1" presStyleLbl="node1" presStyleIdx="0" presStyleCnt="5">
        <dgm:presLayoutVars>
          <dgm:bulletEnabled val="1"/>
        </dgm:presLayoutVars>
      </dgm:prSet>
      <dgm:spPr/>
    </dgm:pt>
    <dgm:pt modelId="{0F78E62E-22F6-4E3D-8BBF-3045549E395A}" type="pres">
      <dgm:prSet presAssocID="{CA4348A0-7CE4-46E4-B7C2-B7DCE3EA1F35}" presName="FiveNodes_2" presStyleLbl="node1" presStyleIdx="1" presStyleCnt="5">
        <dgm:presLayoutVars>
          <dgm:bulletEnabled val="1"/>
        </dgm:presLayoutVars>
      </dgm:prSet>
      <dgm:spPr/>
    </dgm:pt>
    <dgm:pt modelId="{977C7990-EBA4-4B7D-B598-1F0E45FC17CA}" type="pres">
      <dgm:prSet presAssocID="{CA4348A0-7CE4-46E4-B7C2-B7DCE3EA1F35}" presName="FiveNodes_3" presStyleLbl="node1" presStyleIdx="2" presStyleCnt="5">
        <dgm:presLayoutVars>
          <dgm:bulletEnabled val="1"/>
        </dgm:presLayoutVars>
      </dgm:prSet>
      <dgm:spPr/>
    </dgm:pt>
    <dgm:pt modelId="{AD7CDE9B-B88D-4DC5-AB1D-B298037847C2}" type="pres">
      <dgm:prSet presAssocID="{CA4348A0-7CE4-46E4-B7C2-B7DCE3EA1F35}" presName="FiveNodes_4" presStyleLbl="node1" presStyleIdx="3" presStyleCnt="5">
        <dgm:presLayoutVars>
          <dgm:bulletEnabled val="1"/>
        </dgm:presLayoutVars>
      </dgm:prSet>
      <dgm:spPr/>
    </dgm:pt>
    <dgm:pt modelId="{5695A0CE-7CD4-4E6A-B067-E98C95C7C272}" type="pres">
      <dgm:prSet presAssocID="{CA4348A0-7CE4-46E4-B7C2-B7DCE3EA1F35}" presName="FiveNodes_5" presStyleLbl="node1" presStyleIdx="4" presStyleCnt="5">
        <dgm:presLayoutVars>
          <dgm:bulletEnabled val="1"/>
        </dgm:presLayoutVars>
      </dgm:prSet>
      <dgm:spPr/>
    </dgm:pt>
    <dgm:pt modelId="{90E20A2F-4324-4562-917D-B08851C4E151}" type="pres">
      <dgm:prSet presAssocID="{CA4348A0-7CE4-46E4-B7C2-B7DCE3EA1F35}" presName="FiveConn_1-2" presStyleLbl="fgAccFollowNode1" presStyleIdx="0" presStyleCnt="4">
        <dgm:presLayoutVars>
          <dgm:bulletEnabled val="1"/>
        </dgm:presLayoutVars>
      </dgm:prSet>
      <dgm:spPr/>
    </dgm:pt>
    <dgm:pt modelId="{8D9B8E38-FCFF-41CF-BEF3-EE8A336BDE69}" type="pres">
      <dgm:prSet presAssocID="{CA4348A0-7CE4-46E4-B7C2-B7DCE3EA1F35}" presName="FiveConn_2-3" presStyleLbl="fgAccFollowNode1" presStyleIdx="1" presStyleCnt="4">
        <dgm:presLayoutVars>
          <dgm:bulletEnabled val="1"/>
        </dgm:presLayoutVars>
      </dgm:prSet>
      <dgm:spPr/>
    </dgm:pt>
    <dgm:pt modelId="{5A3A5D78-C1A9-49EA-B6DF-0F7246C9A751}" type="pres">
      <dgm:prSet presAssocID="{CA4348A0-7CE4-46E4-B7C2-B7DCE3EA1F35}" presName="FiveConn_3-4" presStyleLbl="fgAccFollowNode1" presStyleIdx="2" presStyleCnt="4">
        <dgm:presLayoutVars>
          <dgm:bulletEnabled val="1"/>
        </dgm:presLayoutVars>
      </dgm:prSet>
      <dgm:spPr/>
    </dgm:pt>
    <dgm:pt modelId="{15B9D76B-77F8-4DE1-8BCE-AAF3BADA065B}" type="pres">
      <dgm:prSet presAssocID="{CA4348A0-7CE4-46E4-B7C2-B7DCE3EA1F35}" presName="FiveConn_4-5" presStyleLbl="fgAccFollowNode1" presStyleIdx="3" presStyleCnt="4">
        <dgm:presLayoutVars>
          <dgm:bulletEnabled val="1"/>
        </dgm:presLayoutVars>
      </dgm:prSet>
      <dgm:spPr/>
    </dgm:pt>
    <dgm:pt modelId="{7A1F85EE-E3A2-4C81-9344-73A9DDCC98AE}" type="pres">
      <dgm:prSet presAssocID="{CA4348A0-7CE4-46E4-B7C2-B7DCE3EA1F35}" presName="FiveNodes_1_text" presStyleLbl="node1" presStyleIdx="4" presStyleCnt="5">
        <dgm:presLayoutVars>
          <dgm:bulletEnabled val="1"/>
        </dgm:presLayoutVars>
      </dgm:prSet>
      <dgm:spPr/>
    </dgm:pt>
    <dgm:pt modelId="{62E923A8-88F4-44E3-95A5-958F8C4FA4A2}" type="pres">
      <dgm:prSet presAssocID="{CA4348A0-7CE4-46E4-B7C2-B7DCE3EA1F35}" presName="FiveNodes_2_text" presStyleLbl="node1" presStyleIdx="4" presStyleCnt="5">
        <dgm:presLayoutVars>
          <dgm:bulletEnabled val="1"/>
        </dgm:presLayoutVars>
      </dgm:prSet>
      <dgm:spPr/>
    </dgm:pt>
    <dgm:pt modelId="{ADA5DF4B-5D28-42D8-9468-984EA2507BDD}" type="pres">
      <dgm:prSet presAssocID="{CA4348A0-7CE4-46E4-B7C2-B7DCE3EA1F35}" presName="FiveNodes_3_text" presStyleLbl="node1" presStyleIdx="4" presStyleCnt="5">
        <dgm:presLayoutVars>
          <dgm:bulletEnabled val="1"/>
        </dgm:presLayoutVars>
      </dgm:prSet>
      <dgm:spPr/>
    </dgm:pt>
    <dgm:pt modelId="{6D9D43BA-AC20-4E15-A79C-97D4CE15B277}" type="pres">
      <dgm:prSet presAssocID="{CA4348A0-7CE4-46E4-B7C2-B7DCE3EA1F35}" presName="FiveNodes_4_text" presStyleLbl="node1" presStyleIdx="4" presStyleCnt="5">
        <dgm:presLayoutVars>
          <dgm:bulletEnabled val="1"/>
        </dgm:presLayoutVars>
      </dgm:prSet>
      <dgm:spPr/>
    </dgm:pt>
    <dgm:pt modelId="{458F23FE-D774-49B0-AFD8-BDF122382FA1}" type="pres">
      <dgm:prSet presAssocID="{CA4348A0-7CE4-46E4-B7C2-B7DCE3EA1F3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9B44B12-8DA2-4D9D-BAEB-F84A89490DAD}" type="presOf" srcId="{E559C3BF-B7A8-474D-93BB-C642BF5F1FBE}" destId="{8D9B8E38-FCFF-41CF-BEF3-EE8A336BDE69}" srcOrd="0" destOrd="0" presId="urn:microsoft.com/office/officeart/2005/8/layout/vProcess5"/>
    <dgm:cxn modelId="{B66DBC1F-BF7D-4DB5-ABCA-BBEEE791AED1}" type="presOf" srcId="{CA4348A0-7CE4-46E4-B7C2-B7DCE3EA1F35}" destId="{EC91AA8B-76E3-41AF-BA64-C94FF8F7FC6A}" srcOrd="0" destOrd="0" presId="urn:microsoft.com/office/officeart/2005/8/layout/vProcess5"/>
    <dgm:cxn modelId="{FF0EA520-62B9-4424-93AC-92BCA24A6DC6}" type="presOf" srcId="{86755CEF-F100-47B9-B2EC-0CCD9DCE67F4}" destId="{977C7990-EBA4-4B7D-B598-1F0E45FC17CA}" srcOrd="0" destOrd="0" presId="urn:microsoft.com/office/officeart/2005/8/layout/vProcess5"/>
    <dgm:cxn modelId="{E5987C23-7817-4AF8-BBC8-33E24DFE9BDA}" type="presOf" srcId="{DB7C7C57-2F15-4C4C-851C-2766CC99F8A4}" destId="{62E923A8-88F4-44E3-95A5-958F8C4FA4A2}" srcOrd="1" destOrd="0" presId="urn:microsoft.com/office/officeart/2005/8/layout/vProcess5"/>
    <dgm:cxn modelId="{1B580A32-75F5-4D97-BA5A-76A7D25BF059}" srcId="{CA4348A0-7CE4-46E4-B7C2-B7DCE3EA1F35}" destId="{DB7C7C57-2F15-4C4C-851C-2766CC99F8A4}" srcOrd="1" destOrd="0" parTransId="{299C3C7E-0E5E-4D5C-9B96-9467842247A8}" sibTransId="{E559C3BF-B7A8-474D-93BB-C642BF5F1FBE}"/>
    <dgm:cxn modelId="{77357334-D0E8-45DD-8514-CC1F66E023A0}" type="presOf" srcId="{1C88B963-D804-4DB9-842D-11292DA98078}" destId="{7A1F85EE-E3A2-4C81-9344-73A9DDCC98AE}" srcOrd="1" destOrd="0" presId="urn:microsoft.com/office/officeart/2005/8/layout/vProcess5"/>
    <dgm:cxn modelId="{5BA9BA63-EFE4-4BB3-9DB6-176CEA9FB75E}" type="presOf" srcId="{C196A85D-980E-4A9C-B5EB-6A91101C9651}" destId="{5695A0CE-7CD4-4E6A-B067-E98C95C7C272}" srcOrd="0" destOrd="0" presId="urn:microsoft.com/office/officeart/2005/8/layout/vProcess5"/>
    <dgm:cxn modelId="{10783949-3C00-4DCC-B509-73D63C4E9518}" type="presOf" srcId="{DB7C7C57-2F15-4C4C-851C-2766CC99F8A4}" destId="{0F78E62E-22F6-4E3D-8BBF-3045549E395A}" srcOrd="0" destOrd="0" presId="urn:microsoft.com/office/officeart/2005/8/layout/vProcess5"/>
    <dgm:cxn modelId="{3D0F5D4D-433F-420C-9805-C593EE063B4D}" srcId="{CA4348A0-7CE4-46E4-B7C2-B7DCE3EA1F35}" destId="{C196A85D-980E-4A9C-B5EB-6A91101C9651}" srcOrd="4" destOrd="0" parTransId="{71105176-ED22-474A-8AF5-5706066D9E2E}" sibTransId="{8FE84AF5-076D-4078-9460-4B2877DA21FF}"/>
    <dgm:cxn modelId="{4DAF4A51-F546-4D82-A98C-9C42F0D79F72}" type="presOf" srcId="{6658F2F5-B8B7-4397-946C-A1DA70674348}" destId="{5A3A5D78-C1A9-49EA-B6DF-0F7246C9A751}" srcOrd="0" destOrd="0" presId="urn:microsoft.com/office/officeart/2005/8/layout/vProcess5"/>
    <dgm:cxn modelId="{96181D73-B00F-4F11-B2FF-4D6F73C8868A}" type="presOf" srcId="{86755CEF-F100-47B9-B2EC-0CCD9DCE67F4}" destId="{ADA5DF4B-5D28-42D8-9468-984EA2507BDD}" srcOrd="1" destOrd="0" presId="urn:microsoft.com/office/officeart/2005/8/layout/vProcess5"/>
    <dgm:cxn modelId="{9DD8D459-F44C-4481-8510-FCEAAF8B4E4A}" type="presOf" srcId="{68229661-36DC-4D32-B9CD-E8C1D3E7907F}" destId="{90E20A2F-4324-4562-917D-B08851C4E151}" srcOrd="0" destOrd="0" presId="urn:microsoft.com/office/officeart/2005/8/layout/vProcess5"/>
    <dgm:cxn modelId="{1F661E90-7BCF-4B23-9DFF-1B828EF93DF8}" type="presOf" srcId="{1C88B963-D804-4DB9-842D-11292DA98078}" destId="{28FE2369-DCE9-447F-98CE-AE4FED5C759F}" srcOrd="0" destOrd="0" presId="urn:microsoft.com/office/officeart/2005/8/layout/vProcess5"/>
    <dgm:cxn modelId="{1C0FA399-A99F-4BC8-A4AF-3819946F0EDC}" srcId="{CA4348A0-7CE4-46E4-B7C2-B7DCE3EA1F35}" destId="{1C88B963-D804-4DB9-842D-11292DA98078}" srcOrd="0" destOrd="0" parTransId="{DC7EA2C1-F3BA-49B4-A746-DECEB38110C5}" sibTransId="{68229661-36DC-4D32-B9CD-E8C1D3E7907F}"/>
    <dgm:cxn modelId="{081DEDBE-AB76-4FAE-ADF0-B649A96B08A3}" type="presOf" srcId="{E5B74120-22CB-4C78-AB2F-CC291C94A23E}" destId="{6D9D43BA-AC20-4E15-A79C-97D4CE15B277}" srcOrd="1" destOrd="0" presId="urn:microsoft.com/office/officeart/2005/8/layout/vProcess5"/>
    <dgm:cxn modelId="{0E0560D1-6590-42FE-A3A9-9E2746EC4A13}" type="presOf" srcId="{2A7D39BA-65B8-4D0C-BC8B-F42E724D982F}" destId="{15B9D76B-77F8-4DE1-8BCE-AAF3BADA065B}" srcOrd="0" destOrd="0" presId="urn:microsoft.com/office/officeart/2005/8/layout/vProcess5"/>
    <dgm:cxn modelId="{EB1304D2-2147-4FD6-99E4-B4C2BF3B4714}" type="presOf" srcId="{E5B74120-22CB-4C78-AB2F-CC291C94A23E}" destId="{AD7CDE9B-B88D-4DC5-AB1D-B298037847C2}" srcOrd="0" destOrd="0" presId="urn:microsoft.com/office/officeart/2005/8/layout/vProcess5"/>
    <dgm:cxn modelId="{B6AF68DD-BE4D-4A1A-92BC-68B1D95EA9C9}" srcId="{CA4348A0-7CE4-46E4-B7C2-B7DCE3EA1F35}" destId="{86755CEF-F100-47B9-B2EC-0CCD9DCE67F4}" srcOrd="2" destOrd="0" parTransId="{607027AD-FAD8-40EC-9CF6-A03DF4A9A5C1}" sibTransId="{6658F2F5-B8B7-4397-946C-A1DA70674348}"/>
    <dgm:cxn modelId="{2D75D4E5-59E2-4765-B44C-927F6C29B3ED}" srcId="{CA4348A0-7CE4-46E4-B7C2-B7DCE3EA1F35}" destId="{E5B74120-22CB-4C78-AB2F-CC291C94A23E}" srcOrd="3" destOrd="0" parTransId="{B3FA1001-1A3F-466B-B6BD-3D594A5E1FDA}" sibTransId="{2A7D39BA-65B8-4D0C-BC8B-F42E724D982F}"/>
    <dgm:cxn modelId="{A4DC5EF5-D79E-474E-AD79-54A15028D374}" type="presOf" srcId="{C196A85D-980E-4A9C-B5EB-6A91101C9651}" destId="{458F23FE-D774-49B0-AFD8-BDF122382FA1}" srcOrd="1" destOrd="0" presId="urn:microsoft.com/office/officeart/2005/8/layout/vProcess5"/>
    <dgm:cxn modelId="{866F4B7C-540A-4E76-8AA2-8527F09F0BBB}" type="presParOf" srcId="{EC91AA8B-76E3-41AF-BA64-C94FF8F7FC6A}" destId="{D0D0CB80-C102-476B-A294-39F25F300647}" srcOrd="0" destOrd="0" presId="urn:microsoft.com/office/officeart/2005/8/layout/vProcess5"/>
    <dgm:cxn modelId="{0990AD54-A3B1-426B-93B9-22D56442CDE2}" type="presParOf" srcId="{EC91AA8B-76E3-41AF-BA64-C94FF8F7FC6A}" destId="{28FE2369-DCE9-447F-98CE-AE4FED5C759F}" srcOrd="1" destOrd="0" presId="urn:microsoft.com/office/officeart/2005/8/layout/vProcess5"/>
    <dgm:cxn modelId="{82EB5B3F-68AD-47D5-A3DD-FD01FF1D3E2A}" type="presParOf" srcId="{EC91AA8B-76E3-41AF-BA64-C94FF8F7FC6A}" destId="{0F78E62E-22F6-4E3D-8BBF-3045549E395A}" srcOrd="2" destOrd="0" presId="urn:microsoft.com/office/officeart/2005/8/layout/vProcess5"/>
    <dgm:cxn modelId="{50F775A0-6DA7-4853-8F4D-A461BDD2E03A}" type="presParOf" srcId="{EC91AA8B-76E3-41AF-BA64-C94FF8F7FC6A}" destId="{977C7990-EBA4-4B7D-B598-1F0E45FC17CA}" srcOrd="3" destOrd="0" presId="urn:microsoft.com/office/officeart/2005/8/layout/vProcess5"/>
    <dgm:cxn modelId="{283A26BD-5817-4552-B923-BFB1C5D68062}" type="presParOf" srcId="{EC91AA8B-76E3-41AF-BA64-C94FF8F7FC6A}" destId="{AD7CDE9B-B88D-4DC5-AB1D-B298037847C2}" srcOrd="4" destOrd="0" presId="urn:microsoft.com/office/officeart/2005/8/layout/vProcess5"/>
    <dgm:cxn modelId="{09385935-393B-405B-9F5F-810A118D1F3D}" type="presParOf" srcId="{EC91AA8B-76E3-41AF-BA64-C94FF8F7FC6A}" destId="{5695A0CE-7CD4-4E6A-B067-E98C95C7C272}" srcOrd="5" destOrd="0" presId="urn:microsoft.com/office/officeart/2005/8/layout/vProcess5"/>
    <dgm:cxn modelId="{8EC56F40-980A-4601-85BC-D143038C8838}" type="presParOf" srcId="{EC91AA8B-76E3-41AF-BA64-C94FF8F7FC6A}" destId="{90E20A2F-4324-4562-917D-B08851C4E151}" srcOrd="6" destOrd="0" presId="urn:microsoft.com/office/officeart/2005/8/layout/vProcess5"/>
    <dgm:cxn modelId="{EB696AC7-444C-4B68-88B6-5B6EBE0B621C}" type="presParOf" srcId="{EC91AA8B-76E3-41AF-BA64-C94FF8F7FC6A}" destId="{8D9B8E38-FCFF-41CF-BEF3-EE8A336BDE69}" srcOrd="7" destOrd="0" presId="urn:microsoft.com/office/officeart/2005/8/layout/vProcess5"/>
    <dgm:cxn modelId="{DBCB1C56-0FA3-443A-A1F8-421CF02780F1}" type="presParOf" srcId="{EC91AA8B-76E3-41AF-BA64-C94FF8F7FC6A}" destId="{5A3A5D78-C1A9-49EA-B6DF-0F7246C9A751}" srcOrd="8" destOrd="0" presId="urn:microsoft.com/office/officeart/2005/8/layout/vProcess5"/>
    <dgm:cxn modelId="{7EE01BE9-7035-49E5-8B54-8676B114E34C}" type="presParOf" srcId="{EC91AA8B-76E3-41AF-BA64-C94FF8F7FC6A}" destId="{15B9D76B-77F8-4DE1-8BCE-AAF3BADA065B}" srcOrd="9" destOrd="0" presId="urn:microsoft.com/office/officeart/2005/8/layout/vProcess5"/>
    <dgm:cxn modelId="{BEAD295A-5D32-4A15-8A48-5E504E3C1446}" type="presParOf" srcId="{EC91AA8B-76E3-41AF-BA64-C94FF8F7FC6A}" destId="{7A1F85EE-E3A2-4C81-9344-73A9DDCC98AE}" srcOrd="10" destOrd="0" presId="urn:microsoft.com/office/officeart/2005/8/layout/vProcess5"/>
    <dgm:cxn modelId="{43472F71-C370-4AE8-8EED-AAC15E787CBE}" type="presParOf" srcId="{EC91AA8B-76E3-41AF-BA64-C94FF8F7FC6A}" destId="{62E923A8-88F4-44E3-95A5-958F8C4FA4A2}" srcOrd="11" destOrd="0" presId="urn:microsoft.com/office/officeart/2005/8/layout/vProcess5"/>
    <dgm:cxn modelId="{A7ECE154-C69C-4A27-8B9E-76F9C57D77F2}" type="presParOf" srcId="{EC91AA8B-76E3-41AF-BA64-C94FF8F7FC6A}" destId="{ADA5DF4B-5D28-42D8-9468-984EA2507BDD}" srcOrd="12" destOrd="0" presId="urn:microsoft.com/office/officeart/2005/8/layout/vProcess5"/>
    <dgm:cxn modelId="{A9A8157C-F44A-4B72-94CC-97EB11FDC20E}" type="presParOf" srcId="{EC91AA8B-76E3-41AF-BA64-C94FF8F7FC6A}" destId="{6D9D43BA-AC20-4E15-A79C-97D4CE15B277}" srcOrd="13" destOrd="0" presId="urn:microsoft.com/office/officeart/2005/8/layout/vProcess5"/>
    <dgm:cxn modelId="{7C9F9B34-1B85-4588-80EB-F319BB0E830B}" type="presParOf" srcId="{EC91AA8B-76E3-41AF-BA64-C94FF8F7FC6A}" destId="{458F23FE-D774-49B0-AFD8-BDF122382F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C2385-F396-4479-BED3-9288AB1E2C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5ECCA7-7271-42E4-B6E8-953B78AED5C9}">
      <dgm:prSet/>
      <dgm:spPr/>
      <dgm:t>
        <a:bodyPr/>
        <a:lstStyle/>
        <a:p>
          <a:r>
            <a:rPr lang="en-US" dirty="0"/>
            <a:t>Lack of Unified National ID</a:t>
          </a:r>
        </a:p>
      </dgm:t>
    </dgm:pt>
    <dgm:pt modelId="{0F2C5963-BCE8-4E64-9B40-AC6ABA480369}" type="parTrans" cxnId="{67FFAD53-24E2-4FCD-A2B7-0D3CFEEF557D}">
      <dgm:prSet/>
      <dgm:spPr/>
      <dgm:t>
        <a:bodyPr/>
        <a:lstStyle/>
        <a:p>
          <a:endParaRPr lang="en-US"/>
        </a:p>
      </dgm:t>
    </dgm:pt>
    <dgm:pt modelId="{53FF900A-A2E8-4333-9F27-402CEDE698E2}" type="sibTrans" cxnId="{67FFAD53-24E2-4FCD-A2B7-0D3CFEEF557D}">
      <dgm:prSet/>
      <dgm:spPr/>
      <dgm:t>
        <a:bodyPr/>
        <a:lstStyle/>
        <a:p>
          <a:endParaRPr lang="en-US"/>
        </a:p>
      </dgm:t>
    </dgm:pt>
    <dgm:pt modelId="{BC9A5C81-BFAD-4903-9126-0766B0B26975}">
      <dgm:prSet/>
      <dgm:spPr/>
      <dgm:t>
        <a:bodyPr/>
        <a:lstStyle/>
        <a:p>
          <a:r>
            <a:rPr lang="en-US" dirty="0"/>
            <a:t>The use of passport as an ID is very cost</a:t>
          </a:r>
        </a:p>
      </dgm:t>
    </dgm:pt>
    <dgm:pt modelId="{359B22C8-9D87-499D-B135-31A8F173038C}" type="parTrans" cxnId="{3C24CAE2-D308-4A4B-89F2-6C50BDC9CCF6}">
      <dgm:prSet/>
      <dgm:spPr/>
      <dgm:t>
        <a:bodyPr/>
        <a:lstStyle/>
        <a:p>
          <a:endParaRPr lang="en-US"/>
        </a:p>
      </dgm:t>
    </dgm:pt>
    <dgm:pt modelId="{48289C28-69D2-44B8-9294-BA682374F0FC}" type="sibTrans" cxnId="{3C24CAE2-D308-4A4B-89F2-6C50BDC9CCF6}">
      <dgm:prSet/>
      <dgm:spPr/>
      <dgm:t>
        <a:bodyPr/>
        <a:lstStyle/>
        <a:p>
          <a:endParaRPr lang="en-US"/>
        </a:p>
      </dgm:t>
    </dgm:pt>
    <dgm:pt modelId="{B0125CA8-5F61-424B-8B62-D6C23E472642}">
      <dgm:prSet/>
      <dgm:spPr/>
      <dgm:t>
        <a:bodyPr/>
        <a:lstStyle/>
        <a:p>
          <a:r>
            <a:rPr lang="en-US" dirty="0"/>
            <a:t>Security Challenges</a:t>
          </a:r>
        </a:p>
      </dgm:t>
    </dgm:pt>
    <dgm:pt modelId="{9E13AE25-ECEF-4561-928B-C005F5B0B365}" type="parTrans" cxnId="{766BDE80-73A5-46C4-B84A-782471A5C583}">
      <dgm:prSet/>
      <dgm:spPr/>
      <dgm:t>
        <a:bodyPr/>
        <a:lstStyle/>
        <a:p>
          <a:endParaRPr lang="en-US"/>
        </a:p>
      </dgm:t>
    </dgm:pt>
    <dgm:pt modelId="{8E180536-A13E-40FA-8BE0-A1ECA792EC67}" type="sibTrans" cxnId="{766BDE80-73A5-46C4-B84A-782471A5C583}">
      <dgm:prSet/>
      <dgm:spPr/>
      <dgm:t>
        <a:bodyPr/>
        <a:lstStyle/>
        <a:p>
          <a:endParaRPr lang="en-US"/>
        </a:p>
      </dgm:t>
    </dgm:pt>
    <dgm:pt modelId="{91DC4BDA-3174-423C-BCA9-B61CD9166F11}">
      <dgm:prSet/>
      <dgm:spPr/>
      <dgm:t>
        <a:bodyPr/>
        <a:lstStyle/>
        <a:p>
          <a:r>
            <a:rPr lang="en-US" dirty="0"/>
            <a:t>Absence of Public Awareness</a:t>
          </a:r>
        </a:p>
      </dgm:t>
    </dgm:pt>
    <dgm:pt modelId="{1389AE0C-262E-4DF1-972E-795B0CB27AE1}" type="parTrans" cxnId="{C86CC75D-61A1-418D-9643-10DB8A77AEF2}">
      <dgm:prSet/>
      <dgm:spPr/>
      <dgm:t>
        <a:bodyPr/>
        <a:lstStyle/>
        <a:p>
          <a:endParaRPr lang="en-US"/>
        </a:p>
      </dgm:t>
    </dgm:pt>
    <dgm:pt modelId="{ED405671-3F00-4685-9DE5-CE8AA52EB684}" type="sibTrans" cxnId="{C86CC75D-61A1-418D-9643-10DB8A77AEF2}">
      <dgm:prSet/>
      <dgm:spPr/>
      <dgm:t>
        <a:bodyPr/>
        <a:lstStyle/>
        <a:p>
          <a:endParaRPr lang="en-US"/>
        </a:p>
      </dgm:t>
    </dgm:pt>
    <dgm:pt modelId="{D8AEEE2E-B321-476E-8393-7425F3748270}">
      <dgm:prSet/>
      <dgm:spPr/>
      <dgm:t>
        <a:bodyPr/>
        <a:lstStyle/>
        <a:p>
          <a:r>
            <a:rPr lang="en-US" dirty="0"/>
            <a:t>Funding gap</a:t>
          </a:r>
        </a:p>
      </dgm:t>
    </dgm:pt>
    <dgm:pt modelId="{CAD7C5CD-B260-4155-B503-A9B02F5D4B19}" type="parTrans" cxnId="{B31F98AF-BA0A-4ABD-99EA-24AD1E2920AC}">
      <dgm:prSet/>
      <dgm:spPr/>
      <dgm:t>
        <a:bodyPr/>
        <a:lstStyle/>
        <a:p>
          <a:endParaRPr lang="en-US"/>
        </a:p>
      </dgm:t>
    </dgm:pt>
    <dgm:pt modelId="{730DF817-6DBA-4628-BE5D-3EDA3FB9A374}" type="sibTrans" cxnId="{B31F98AF-BA0A-4ABD-99EA-24AD1E2920AC}">
      <dgm:prSet/>
      <dgm:spPr/>
      <dgm:t>
        <a:bodyPr/>
        <a:lstStyle/>
        <a:p>
          <a:endParaRPr lang="en-US"/>
        </a:p>
      </dgm:t>
    </dgm:pt>
    <dgm:pt modelId="{92AA838A-78EF-4E4C-A046-4DF9DF8B8EC2}">
      <dgm:prSet/>
      <dgm:spPr/>
      <dgm:t>
        <a:bodyPr/>
        <a:lstStyle/>
        <a:p>
          <a:endParaRPr lang="en-US" dirty="0"/>
        </a:p>
      </dgm:t>
    </dgm:pt>
    <dgm:pt modelId="{223A663B-6C50-4A2F-ACA4-0DEF65068B91}" type="parTrans" cxnId="{47AE3046-3142-4D2C-B37A-260F1693C1F9}">
      <dgm:prSet/>
      <dgm:spPr/>
      <dgm:t>
        <a:bodyPr/>
        <a:lstStyle/>
        <a:p>
          <a:endParaRPr lang="en-US"/>
        </a:p>
      </dgm:t>
    </dgm:pt>
    <dgm:pt modelId="{E0514ABE-C720-4FF4-A9DD-931BD1C33909}" type="sibTrans" cxnId="{47AE3046-3142-4D2C-B37A-260F1693C1F9}">
      <dgm:prSet/>
      <dgm:spPr/>
      <dgm:t>
        <a:bodyPr/>
        <a:lstStyle/>
        <a:p>
          <a:endParaRPr lang="en-US"/>
        </a:p>
      </dgm:t>
    </dgm:pt>
    <dgm:pt modelId="{BFB3746E-AF07-4CEE-94FC-2DA91EC0541E}">
      <dgm:prSet/>
      <dgm:spPr/>
      <dgm:t>
        <a:bodyPr/>
        <a:lstStyle/>
        <a:p>
          <a:endParaRPr lang="en-US" dirty="0"/>
        </a:p>
      </dgm:t>
    </dgm:pt>
    <dgm:pt modelId="{D0B3BAA7-BF1A-4519-98D2-65B08071B330}" type="parTrans" cxnId="{192DF9E0-514F-4943-A8A7-8C6795686537}">
      <dgm:prSet/>
      <dgm:spPr/>
      <dgm:t>
        <a:bodyPr/>
        <a:lstStyle/>
        <a:p>
          <a:endParaRPr lang="en-US"/>
        </a:p>
      </dgm:t>
    </dgm:pt>
    <dgm:pt modelId="{2AA65AD8-C7D9-401D-A1C0-E564C0CE773D}" type="sibTrans" cxnId="{192DF9E0-514F-4943-A8A7-8C6795686537}">
      <dgm:prSet/>
      <dgm:spPr/>
      <dgm:t>
        <a:bodyPr/>
        <a:lstStyle/>
        <a:p>
          <a:endParaRPr lang="en-US"/>
        </a:p>
      </dgm:t>
    </dgm:pt>
    <dgm:pt modelId="{4F8A1F77-318B-4692-BCDB-F790F81E0D75}" type="pres">
      <dgm:prSet presAssocID="{C42C2385-F396-4479-BED3-9288AB1E2C98}" presName="linear" presStyleCnt="0">
        <dgm:presLayoutVars>
          <dgm:animLvl val="lvl"/>
          <dgm:resizeHandles val="exact"/>
        </dgm:presLayoutVars>
      </dgm:prSet>
      <dgm:spPr/>
    </dgm:pt>
    <dgm:pt modelId="{15CDFD19-0190-4E44-8021-5DE0F97FBD4C}" type="pres">
      <dgm:prSet presAssocID="{E85ECCA7-7271-42E4-B6E8-953B78AED5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794407-24F3-4A78-87AB-9BC40FCB957C}" type="pres">
      <dgm:prSet presAssocID="{53FF900A-A2E8-4333-9F27-402CEDE698E2}" presName="spacer" presStyleCnt="0"/>
      <dgm:spPr/>
    </dgm:pt>
    <dgm:pt modelId="{A27DD540-6092-4FD2-972A-8F6C371A79ED}" type="pres">
      <dgm:prSet presAssocID="{BC9A5C81-BFAD-4903-9126-0766B0B269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168909-5518-4096-861A-FB5DA268A0D6}" type="pres">
      <dgm:prSet presAssocID="{48289C28-69D2-44B8-9294-BA682374F0FC}" presName="spacer" presStyleCnt="0"/>
      <dgm:spPr/>
    </dgm:pt>
    <dgm:pt modelId="{41DDCEC5-F166-48EE-B205-4AF58A05ED7B}" type="pres">
      <dgm:prSet presAssocID="{B0125CA8-5F61-424B-8B62-D6C23E4726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F7EF5F6-3DBE-42F9-B73B-99F0AEB78073}" type="pres">
      <dgm:prSet presAssocID="{8E180536-A13E-40FA-8BE0-A1ECA792EC67}" presName="spacer" presStyleCnt="0"/>
      <dgm:spPr/>
    </dgm:pt>
    <dgm:pt modelId="{C5E2E291-224D-4FA5-82D8-D9B746E2B0A4}" type="pres">
      <dgm:prSet presAssocID="{91DC4BDA-3174-423C-BCA9-B61CD9166F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CA4E55B-8C09-4A44-88AB-5B891FD114B1}" type="pres">
      <dgm:prSet presAssocID="{ED405671-3F00-4685-9DE5-CE8AA52EB684}" presName="spacer" presStyleCnt="0"/>
      <dgm:spPr/>
    </dgm:pt>
    <dgm:pt modelId="{1FBF671A-0B1D-48A1-AFEC-3687D856D41E}" type="pres">
      <dgm:prSet presAssocID="{D8AEEE2E-B321-476E-8393-7425F374827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388D945-0CD0-40E8-9E0A-6DA2895B3255}" type="pres">
      <dgm:prSet presAssocID="{D8AEEE2E-B321-476E-8393-7425F37482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6CC75D-61A1-418D-9643-10DB8A77AEF2}" srcId="{C42C2385-F396-4479-BED3-9288AB1E2C98}" destId="{91DC4BDA-3174-423C-BCA9-B61CD9166F11}" srcOrd="3" destOrd="0" parTransId="{1389AE0C-262E-4DF1-972E-795B0CB27AE1}" sibTransId="{ED405671-3F00-4685-9DE5-CE8AA52EB684}"/>
    <dgm:cxn modelId="{47AE3046-3142-4D2C-B37A-260F1693C1F9}" srcId="{D8AEEE2E-B321-476E-8393-7425F3748270}" destId="{92AA838A-78EF-4E4C-A046-4DF9DF8B8EC2}" srcOrd="0" destOrd="0" parTransId="{223A663B-6C50-4A2F-ACA4-0DEF65068B91}" sibTransId="{E0514ABE-C720-4FF4-A9DD-931BD1C33909}"/>
    <dgm:cxn modelId="{67FFAD53-24E2-4FCD-A2B7-0D3CFEEF557D}" srcId="{C42C2385-F396-4479-BED3-9288AB1E2C98}" destId="{E85ECCA7-7271-42E4-B6E8-953B78AED5C9}" srcOrd="0" destOrd="0" parTransId="{0F2C5963-BCE8-4E64-9B40-AC6ABA480369}" sibTransId="{53FF900A-A2E8-4333-9F27-402CEDE698E2}"/>
    <dgm:cxn modelId="{5B947C77-2BF4-415C-AD02-B6DD2D8979B0}" type="presOf" srcId="{D8AEEE2E-B321-476E-8393-7425F3748270}" destId="{1FBF671A-0B1D-48A1-AFEC-3687D856D41E}" srcOrd="0" destOrd="0" presId="urn:microsoft.com/office/officeart/2005/8/layout/vList2"/>
    <dgm:cxn modelId="{766BDE80-73A5-46C4-B84A-782471A5C583}" srcId="{C42C2385-F396-4479-BED3-9288AB1E2C98}" destId="{B0125CA8-5F61-424B-8B62-D6C23E472642}" srcOrd="2" destOrd="0" parTransId="{9E13AE25-ECEF-4561-928B-C005F5B0B365}" sibTransId="{8E180536-A13E-40FA-8BE0-A1ECA792EC67}"/>
    <dgm:cxn modelId="{2FFE678E-F6F4-473C-88CE-F71E6FEAA521}" type="presOf" srcId="{BFB3746E-AF07-4CEE-94FC-2DA91EC0541E}" destId="{C388D945-0CD0-40E8-9E0A-6DA2895B3255}" srcOrd="0" destOrd="1" presId="urn:microsoft.com/office/officeart/2005/8/layout/vList2"/>
    <dgm:cxn modelId="{A25F3B8F-C9E0-44D7-8B2F-AE9B6B6489C9}" type="presOf" srcId="{92AA838A-78EF-4E4C-A046-4DF9DF8B8EC2}" destId="{C388D945-0CD0-40E8-9E0A-6DA2895B3255}" srcOrd="0" destOrd="0" presId="urn:microsoft.com/office/officeart/2005/8/layout/vList2"/>
    <dgm:cxn modelId="{5A4A23A3-9188-4C2A-B4D5-A6A481C32944}" type="presOf" srcId="{C42C2385-F396-4479-BED3-9288AB1E2C98}" destId="{4F8A1F77-318B-4692-BCDB-F790F81E0D75}" srcOrd="0" destOrd="0" presId="urn:microsoft.com/office/officeart/2005/8/layout/vList2"/>
    <dgm:cxn modelId="{426C21A6-9292-40D6-97D4-4FF69FB5D9D7}" type="presOf" srcId="{BC9A5C81-BFAD-4903-9126-0766B0B26975}" destId="{A27DD540-6092-4FD2-972A-8F6C371A79ED}" srcOrd="0" destOrd="0" presId="urn:microsoft.com/office/officeart/2005/8/layout/vList2"/>
    <dgm:cxn modelId="{B31F98AF-BA0A-4ABD-99EA-24AD1E2920AC}" srcId="{C42C2385-F396-4479-BED3-9288AB1E2C98}" destId="{D8AEEE2E-B321-476E-8393-7425F3748270}" srcOrd="4" destOrd="0" parTransId="{CAD7C5CD-B260-4155-B503-A9B02F5D4B19}" sibTransId="{730DF817-6DBA-4628-BE5D-3EDA3FB9A374}"/>
    <dgm:cxn modelId="{C3B044B1-B96D-4AA4-8E3A-8F5ACE8B0CA1}" type="presOf" srcId="{B0125CA8-5F61-424B-8B62-D6C23E472642}" destId="{41DDCEC5-F166-48EE-B205-4AF58A05ED7B}" srcOrd="0" destOrd="0" presId="urn:microsoft.com/office/officeart/2005/8/layout/vList2"/>
    <dgm:cxn modelId="{A87C8ACA-404B-481A-B74D-8F5F2198E26E}" type="presOf" srcId="{91DC4BDA-3174-423C-BCA9-B61CD9166F11}" destId="{C5E2E291-224D-4FA5-82D8-D9B746E2B0A4}" srcOrd="0" destOrd="0" presId="urn:microsoft.com/office/officeart/2005/8/layout/vList2"/>
    <dgm:cxn modelId="{192DF9E0-514F-4943-A8A7-8C6795686537}" srcId="{D8AEEE2E-B321-476E-8393-7425F3748270}" destId="{BFB3746E-AF07-4CEE-94FC-2DA91EC0541E}" srcOrd="1" destOrd="0" parTransId="{D0B3BAA7-BF1A-4519-98D2-65B08071B330}" sibTransId="{2AA65AD8-C7D9-401D-A1C0-E564C0CE773D}"/>
    <dgm:cxn modelId="{3C24CAE2-D308-4A4B-89F2-6C50BDC9CCF6}" srcId="{C42C2385-F396-4479-BED3-9288AB1E2C98}" destId="{BC9A5C81-BFAD-4903-9126-0766B0B26975}" srcOrd="1" destOrd="0" parTransId="{359B22C8-9D87-499D-B135-31A8F173038C}" sibTransId="{48289C28-69D2-44B8-9294-BA682374F0FC}"/>
    <dgm:cxn modelId="{D01F2FEA-F868-4428-82AC-FF4749004210}" type="presOf" srcId="{E85ECCA7-7271-42E4-B6E8-953B78AED5C9}" destId="{15CDFD19-0190-4E44-8021-5DE0F97FBD4C}" srcOrd="0" destOrd="0" presId="urn:microsoft.com/office/officeart/2005/8/layout/vList2"/>
    <dgm:cxn modelId="{7F41CEEA-A501-4AB5-A092-C9836584A2B9}" type="presParOf" srcId="{4F8A1F77-318B-4692-BCDB-F790F81E0D75}" destId="{15CDFD19-0190-4E44-8021-5DE0F97FBD4C}" srcOrd="0" destOrd="0" presId="urn:microsoft.com/office/officeart/2005/8/layout/vList2"/>
    <dgm:cxn modelId="{89524A3E-2677-443F-AEE4-389CC0445A7E}" type="presParOf" srcId="{4F8A1F77-318B-4692-BCDB-F790F81E0D75}" destId="{02794407-24F3-4A78-87AB-9BC40FCB957C}" srcOrd="1" destOrd="0" presId="urn:microsoft.com/office/officeart/2005/8/layout/vList2"/>
    <dgm:cxn modelId="{56674179-6D5C-411D-9480-D560CBB5595F}" type="presParOf" srcId="{4F8A1F77-318B-4692-BCDB-F790F81E0D75}" destId="{A27DD540-6092-4FD2-972A-8F6C371A79ED}" srcOrd="2" destOrd="0" presId="urn:microsoft.com/office/officeart/2005/8/layout/vList2"/>
    <dgm:cxn modelId="{7F8E3C28-4B82-4D17-84DE-907949594FAC}" type="presParOf" srcId="{4F8A1F77-318B-4692-BCDB-F790F81E0D75}" destId="{66168909-5518-4096-861A-FB5DA268A0D6}" srcOrd="3" destOrd="0" presId="urn:microsoft.com/office/officeart/2005/8/layout/vList2"/>
    <dgm:cxn modelId="{BA181149-E847-4D97-9763-9E205929BA3B}" type="presParOf" srcId="{4F8A1F77-318B-4692-BCDB-F790F81E0D75}" destId="{41DDCEC5-F166-48EE-B205-4AF58A05ED7B}" srcOrd="4" destOrd="0" presId="urn:microsoft.com/office/officeart/2005/8/layout/vList2"/>
    <dgm:cxn modelId="{94112021-6ABD-4365-9E7E-5D587A3E92BD}" type="presParOf" srcId="{4F8A1F77-318B-4692-BCDB-F790F81E0D75}" destId="{1F7EF5F6-3DBE-42F9-B73B-99F0AEB78073}" srcOrd="5" destOrd="0" presId="urn:microsoft.com/office/officeart/2005/8/layout/vList2"/>
    <dgm:cxn modelId="{91399674-7F03-4E84-A1A7-E0011A22301F}" type="presParOf" srcId="{4F8A1F77-318B-4692-BCDB-F790F81E0D75}" destId="{C5E2E291-224D-4FA5-82D8-D9B746E2B0A4}" srcOrd="6" destOrd="0" presId="urn:microsoft.com/office/officeart/2005/8/layout/vList2"/>
    <dgm:cxn modelId="{5F69FBBE-930D-4C22-8CFE-EBF9FE6E00DC}" type="presParOf" srcId="{4F8A1F77-318B-4692-BCDB-F790F81E0D75}" destId="{DCA4E55B-8C09-4A44-88AB-5B891FD114B1}" srcOrd="7" destOrd="0" presId="urn:microsoft.com/office/officeart/2005/8/layout/vList2"/>
    <dgm:cxn modelId="{208A6C68-1BC1-4865-AF35-CF7C4F22F4B6}" type="presParOf" srcId="{4F8A1F77-318B-4692-BCDB-F790F81E0D75}" destId="{1FBF671A-0B1D-48A1-AFEC-3687D856D41E}" srcOrd="8" destOrd="0" presId="urn:microsoft.com/office/officeart/2005/8/layout/vList2"/>
    <dgm:cxn modelId="{B8716037-57A4-412E-9E71-A061D6393625}" type="presParOf" srcId="{4F8A1F77-318B-4692-BCDB-F790F81E0D75}" destId="{C388D945-0CD0-40E8-9E0A-6DA2895B325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C2385-F396-4479-BED3-9288AB1E2C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5ECCA7-7271-42E4-B6E8-953B78AED5C9}">
      <dgm:prSet/>
      <dgm:spPr/>
      <dgm:t>
        <a:bodyPr/>
        <a:lstStyle/>
        <a:p>
          <a:r>
            <a:rPr lang="en-US" dirty="0"/>
            <a:t>Financial Access and Financial Deepening</a:t>
          </a:r>
        </a:p>
      </dgm:t>
    </dgm:pt>
    <dgm:pt modelId="{0F2C5963-BCE8-4E64-9B40-AC6ABA480369}" type="parTrans" cxnId="{67FFAD53-24E2-4FCD-A2B7-0D3CFEEF557D}">
      <dgm:prSet/>
      <dgm:spPr/>
      <dgm:t>
        <a:bodyPr/>
        <a:lstStyle/>
        <a:p>
          <a:endParaRPr lang="en-US"/>
        </a:p>
      </dgm:t>
    </dgm:pt>
    <dgm:pt modelId="{53FF900A-A2E8-4333-9F27-402CEDE698E2}" type="sibTrans" cxnId="{67FFAD53-24E2-4FCD-A2B7-0D3CFEEF557D}">
      <dgm:prSet/>
      <dgm:spPr/>
      <dgm:t>
        <a:bodyPr/>
        <a:lstStyle/>
        <a:p>
          <a:endParaRPr lang="en-US"/>
        </a:p>
      </dgm:t>
    </dgm:pt>
    <dgm:pt modelId="{BC9A5C81-BFAD-4903-9126-0766B0B26975}">
      <dgm:prSet/>
      <dgm:spPr/>
      <dgm:t>
        <a:bodyPr/>
        <a:lstStyle/>
        <a:p>
          <a:r>
            <a:rPr lang="en-US" dirty="0"/>
            <a:t>Credit Information System</a:t>
          </a:r>
        </a:p>
      </dgm:t>
    </dgm:pt>
    <dgm:pt modelId="{359B22C8-9D87-499D-B135-31A8F173038C}" type="parTrans" cxnId="{3C24CAE2-D308-4A4B-89F2-6C50BDC9CCF6}">
      <dgm:prSet/>
      <dgm:spPr/>
      <dgm:t>
        <a:bodyPr/>
        <a:lstStyle/>
        <a:p>
          <a:endParaRPr lang="en-US"/>
        </a:p>
      </dgm:t>
    </dgm:pt>
    <dgm:pt modelId="{48289C28-69D2-44B8-9294-BA682374F0FC}" type="sibTrans" cxnId="{3C24CAE2-D308-4A4B-89F2-6C50BDC9CCF6}">
      <dgm:prSet/>
      <dgm:spPr/>
      <dgm:t>
        <a:bodyPr/>
        <a:lstStyle/>
        <a:p>
          <a:endParaRPr lang="en-US"/>
        </a:p>
      </dgm:t>
    </dgm:pt>
    <dgm:pt modelId="{B0125CA8-5F61-424B-8B62-D6C23E472642}">
      <dgm:prSet/>
      <dgm:spPr/>
      <dgm:t>
        <a:bodyPr/>
        <a:lstStyle/>
        <a:p>
          <a:r>
            <a:rPr lang="en-US" dirty="0"/>
            <a:t>Collateral Registry</a:t>
          </a:r>
        </a:p>
      </dgm:t>
    </dgm:pt>
    <dgm:pt modelId="{9E13AE25-ECEF-4561-928B-C005F5B0B365}" type="parTrans" cxnId="{766BDE80-73A5-46C4-B84A-782471A5C583}">
      <dgm:prSet/>
      <dgm:spPr/>
      <dgm:t>
        <a:bodyPr/>
        <a:lstStyle/>
        <a:p>
          <a:endParaRPr lang="en-US"/>
        </a:p>
      </dgm:t>
    </dgm:pt>
    <dgm:pt modelId="{8E180536-A13E-40FA-8BE0-A1ECA792EC67}" type="sibTrans" cxnId="{766BDE80-73A5-46C4-B84A-782471A5C583}">
      <dgm:prSet/>
      <dgm:spPr/>
      <dgm:t>
        <a:bodyPr/>
        <a:lstStyle/>
        <a:p>
          <a:endParaRPr lang="en-US"/>
        </a:p>
      </dgm:t>
    </dgm:pt>
    <dgm:pt modelId="{D8AEEE2E-B321-476E-8393-7425F3748270}">
      <dgm:prSet/>
      <dgm:spPr/>
      <dgm:t>
        <a:bodyPr/>
        <a:lstStyle/>
        <a:p>
          <a:r>
            <a:rPr lang="en-US" dirty="0"/>
            <a:t>Easy Implementation of Regulations and Technology</a:t>
          </a:r>
        </a:p>
      </dgm:t>
    </dgm:pt>
    <dgm:pt modelId="{CAD7C5CD-B260-4155-B503-A9B02F5D4B19}" type="parTrans" cxnId="{B31F98AF-BA0A-4ABD-99EA-24AD1E2920AC}">
      <dgm:prSet/>
      <dgm:spPr/>
      <dgm:t>
        <a:bodyPr/>
        <a:lstStyle/>
        <a:p>
          <a:endParaRPr lang="en-US"/>
        </a:p>
      </dgm:t>
    </dgm:pt>
    <dgm:pt modelId="{730DF817-6DBA-4628-BE5D-3EDA3FB9A374}" type="sibTrans" cxnId="{B31F98AF-BA0A-4ABD-99EA-24AD1E2920AC}">
      <dgm:prSet/>
      <dgm:spPr/>
      <dgm:t>
        <a:bodyPr/>
        <a:lstStyle/>
        <a:p>
          <a:endParaRPr lang="en-US"/>
        </a:p>
      </dgm:t>
    </dgm:pt>
    <dgm:pt modelId="{92AA838A-78EF-4E4C-A046-4DF9DF8B8EC2}">
      <dgm:prSet/>
      <dgm:spPr/>
      <dgm:t>
        <a:bodyPr/>
        <a:lstStyle/>
        <a:p>
          <a:r>
            <a:rPr lang="en-US" dirty="0"/>
            <a:t>Credit Reference and collateral registry</a:t>
          </a:r>
        </a:p>
      </dgm:t>
    </dgm:pt>
    <dgm:pt modelId="{223A663B-6C50-4A2F-ACA4-0DEF65068B91}" type="parTrans" cxnId="{47AE3046-3142-4D2C-B37A-260F1693C1F9}">
      <dgm:prSet/>
      <dgm:spPr/>
      <dgm:t>
        <a:bodyPr/>
        <a:lstStyle/>
        <a:p>
          <a:endParaRPr lang="en-US"/>
        </a:p>
      </dgm:t>
    </dgm:pt>
    <dgm:pt modelId="{E0514ABE-C720-4FF4-A9DD-931BD1C33909}" type="sibTrans" cxnId="{47AE3046-3142-4D2C-B37A-260F1693C1F9}">
      <dgm:prSet/>
      <dgm:spPr/>
      <dgm:t>
        <a:bodyPr/>
        <a:lstStyle/>
        <a:p>
          <a:endParaRPr lang="en-US"/>
        </a:p>
      </dgm:t>
    </dgm:pt>
    <dgm:pt modelId="{01ECCE1A-B1CC-4395-89FD-213753EF9494}">
      <dgm:prSet/>
      <dgm:spPr/>
      <dgm:t>
        <a:bodyPr/>
        <a:lstStyle/>
        <a:p>
          <a:r>
            <a:rPr lang="en-US"/>
            <a:t>Digital Innovation</a:t>
          </a:r>
        </a:p>
      </dgm:t>
    </dgm:pt>
    <dgm:pt modelId="{D1FAE6A3-33BC-4FDA-80C9-CDCD3B5D5490}" type="parTrans" cxnId="{12228994-7F21-463B-983D-5D7D90A82464}">
      <dgm:prSet/>
      <dgm:spPr/>
      <dgm:t>
        <a:bodyPr/>
        <a:lstStyle/>
        <a:p>
          <a:endParaRPr lang="en-US"/>
        </a:p>
      </dgm:t>
    </dgm:pt>
    <dgm:pt modelId="{614882A9-1D27-4FDF-90A0-F0AD11869429}" type="sibTrans" cxnId="{12228994-7F21-463B-983D-5D7D90A82464}">
      <dgm:prSet/>
      <dgm:spPr/>
      <dgm:t>
        <a:bodyPr/>
        <a:lstStyle/>
        <a:p>
          <a:endParaRPr lang="en-US"/>
        </a:p>
      </dgm:t>
    </dgm:pt>
    <dgm:pt modelId="{C33A276A-485B-4821-AAC0-E256D6BE7CC5}">
      <dgm:prSet/>
      <dgm:spPr/>
      <dgm:t>
        <a:bodyPr/>
        <a:lstStyle/>
        <a:p>
          <a:r>
            <a:rPr lang="en-US" dirty="0" err="1"/>
            <a:t>eKYC</a:t>
          </a:r>
          <a:r>
            <a:rPr lang="en-US" dirty="0"/>
            <a:t> Regulation</a:t>
          </a:r>
        </a:p>
      </dgm:t>
    </dgm:pt>
    <dgm:pt modelId="{2A61C1A3-FE60-45AA-92D4-D64A11C1800F}" type="parTrans" cxnId="{7C1EB4A6-D5B3-44E9-A86D-B3CC5018C8CB}">
      <dgm:prSet/>
      <dgm:spPr/>
    </dgm:pt>
    <dgm:pt modelId="{FB10B38B-F03D-4205-8F1F-1E90451A19A4}" type="sibTrans" cxnId="{7C1EB4A6-D5B3-44E9-A86D-B3CC5018C8CB}">
      <dgm:prSet/>
      <dgm:spPr/>
    </dgm:pt>
    <dgm:pt modelId="{BFB3746E-AF07-4CEE-94FC-2DA91EC0541E}">
      <dgm:prSet/>
      <dgm:spPr/>
      <dgm:t>
        <a:bodyPr/>
        <a:lstStyle/>
        <a:p>
          <a:r>
            <a:rPr lang="en-US" dirty="0"/>
            <a:t>Agent Banking</a:t>
          </a:r>
        </a:p>
      </dgm:t>
    </dgm:pt>
    <dgm:pt modelId="{D0B3BAA7-BF1A-4519-98D2-65B08071B330}" type="parTrans" cxnId="{192DF9E0-514F-4943-A8A7-8C6795686537}">
      <dgm:prSet/>
      <dgm:spPr/>
    </dgm:pt>
    <dgm:pt modelId="{2AA65AD8-C7D9-401D-A1C0-E564C0CE773D}" type="sibTrans" cxnId="{192DF9E0-514F-4943-A8A7-8C6795686537}">
      <dgm:prSet/>
      <dgm:spPr/>
    </dgm:pt>
    <dgm:pt modelId="{91DC4BDA-3174-423C-BCA9-B61CD9166F11}">
      <dgm:prSet/>
      <dgm:spPr/>
      <dgm:t>
        <a:bodyPr/>
        <a:lstStyle/>
        <a:p>
          <a:r>
            <a:rPr lang="en-US" dirty="0"/>
            <a:t>Adequate Compliance (KYC)</a:t>
          </a:r>
        </a:p>
      </dgm:t>
    </dgm:pt>
    <dgm:pt modelId="{ED405671-3F00-4685-9DE5-CE8AA52EB684}" type="sibTrans" cxnId="{C86CC75D-61A1-418D-9643-10DB8A77AEF2}">
      <dgm:prSet/>
      <dgm:spPr/>
      <dgm:t>
        <a:bodyPr/>
        <a:lstStyle/>
        <a:p>
          <a:endParaRPr lang="en-US"/>
        </a:p>
      </dgm:t>
    </dgm:pt>
    <dgm:pt modelId="{1389AE0C-262E-4DF1-972E-795B0CB27AE1}" type="parTrans" cxnId="{C86CC75D-61A1-418D-9643-10DB8A77AEF2}">
      <dgm:prSet/>
      <dgm:spPr/>
      <dgm:t>
        <a:bodyPr/>
        <a:lstStyle/>
        <a:p>
          <a:endParaRPr lang="en-US"/>
        </a:p>
      </dgm:t>
    </dgm:pt>
    <dgm:pt modelId="{BB2C7F1C-DF3B-4376-95F6-B6F166FF1C0D}">
      <dgm:prSet/>
      <dgm:spPr/>
      <dgm:t>
        <a:bodyPr/>
        <a:lstStyle/>
        <a:p>
          <a:r>
            <a:rPr lang="en-US" dirty="0"/>
            <a:t>Supervisory Technology</a:t>
          </a:r>
        </a:p>
      </dgm:t>
    </dgm:pt>
    <dgm:pt modelId="{C297361F-ED49-44C7-9C45-8EFC780810EC}" type="parTrans" cxnId="{41D3E4AF-DEC2-4FC9-B826-083F7C44622C}">
      <dgm:prSet/>
      <dgm:spPr/>
    </dgm:pt>
    <dgm:pt modelId="{F1A7B3D9-1468-4476-A76B-8C8AEBACC055}" type="sibTrans" cxnId="{41D3E4AF-DEC2-4FC9-B826-083F7C44622C}">
      <dgm:prSet/>
      <dgm:spPr/>
    </dgm:pt>
    <dgm:pt modelId="{0059D1BB-8B4A-4272-A154-05582AB94381}">
      <dgm:prSet/>
      <dgm:spPr/>
      <dgm:t>
        <a:bodyPr/>
        <a:lstStyle/>
        <a:p>
          <a:r>
            <a:rPr lang="en-US" dirty="0"/>
            <a:t>Inward and outward transfers</a:t>
          </a:r>
        </a:p>
      </dgm:t>
    </dgm:pt>
    <dgm:pt modelId="{2F488A0C-F8A6-4AF9-99CB-E74E831CFBD8}" type="parTrans" cxnId="{313F0C35-A8E2-4263-BC1C-A84723D44E86}">
      <dgm:prSet/>
      <dgm:spPr/>
    </dgm:pt>
    <dgm:pt modelId="{A770C851-FC78-44D1-B3F6-D5069E7BF768}" type="sibTrans" cxnId="{313F0C35-A8E2-4263-BC1C-A84723D44E86}">
      <dgm:prSet/>
      <dgm:spPr/>
    </dgm:pt>
    <dgm:pt modelId="{4F8A1F77-318B-4692-BCDB-F790F81E0D75}" type="pres">
      <dgm:prSet presAssocID="{C42C2385-F396-4479-BED3-9288AB1E2C98}" presName="linear" presStyleCnt="0">
        <dgm:presLayoutVars>
          <dgm:animLvl val="lvl"/>
          <dgm:resizeHandles val="exact"/>
        </dgm:presLayoutVars>
      </dgm:prSet>
      <dgm:spPr/>
    </dgm:pt>
    <dgm:pt modelId="{15CDFD19-0190-4E44-8021-5DE0F97FBD4C}" type="pres">
      <dgm:prSet presAssocID="{E85ECCA7-7271-42E4-B6E8-953B78AED5C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794407-24F3-4A78-87AB-9BC40FCB957C}" type="pres">
      <dgm:prSet presAssocID="{53FF900A-A2E8-4333-9F27-402CEDE698E2}" presName="spacer" presStyleCnt="0"/>
      <dgm:spPr/>
    </dgm:pt>
    <dgm:pt modelId="{A27DD540-6092-4FD2-972A-8F6C371A79ED}" type="pres">
      <dgm:prSet presAssocID="{BC9A5C81-BFAD-4903-9126-0766B0B269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6168909-5518-4096-861A-FB5DA268A0D6}" type="pres">
      <dgm:prSet presAssocID="{48289C28-69D2-44B8-9294-BA682374F0FC}" presName="spacer" presStyleCnt="0"/>
      <dgm:spPr/>
    </dgm:pt>
    <dgm:pt modelId="{41DDCEC5-F166-48EE-B205-4AF58A05ED7B}" type="pres">
      <dgm:prSet presAssocID="{B0125CA8-5F61-424B-8B62-D6C23E4726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F7EF5F6-3DBE-42F9-B73B-99F0AEB78073}" type="pres">
      <dgm:prSet presAssocID="{8E180536-A13E-40FA-8BE0-A1ECA792EC67}" presName="spacer" presStyleCnt="0"/>
      <dgm:spPr/>
    </dgm:pt>
    <dgm:pt modelId="{C5E2E291-224D-4FA5-82D8-D9B746E2B0A4}" type="pres">
      <dgm:prSet presAssocID="{91DC4BDA-3174-423C-BCA9-B61CD9166F1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CA4E55B-8C09-4A44-88AB-5B891FD114B1}" type="pres">
      <dgm:prSet presAssocID="{ED405671-3F00-4685-9DE5-CE8AA52EB684}" presName="spacer" presStyleCnt="0"/>
      <dgm:spPr/>
    </dgm:pt>
    <dgm:pt modelId="{1FBF671A-0B1D-48A1-AFEC-3687D856D41E}" type="pres">
      <dgm:prSet presAssocID="{D8AEEE2E-B321-476E-8393-7425F374827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88D945-0CD0-40E8-9E0A-6DA2895B3255}" type="pres">
      <dgm:prSet presAssocID="{D8AEEE2E-B321-476E-8393-7425F3748270}" presName="childText" presStyleLbl="revTx" presStyleIdx="0" presStyleCnt="1">
        <dgm:presLayoutVars>
          <dgm:bulletEnabled val="1"/>
        </dgm:presLayoutVars>
      </dgm:prSet>
      <dgm:spPr/>
    </dgm:pt>
    <dgm:pt modelId="{A3F62337-2AA8-43B4-B452-32B78B1F38AD}" type="pres">
      <dgm:prSet presAssocID="{01ECCE1A-B1CC-4395-89FD-213753EF949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2BD6A26-F6E3-435B-917B-037A18BEB17A}" type="presOf" srcId="{C33A276A-485B-4821-AAC0-E256D6BE7CC5}" destId="{C388D945-0CD0-40E8-9E0A-6DA2895B3255}" srcOrd="0" destOrd="2" presId="urn:microsoft.com/office/officeart/2005/8/layout/vList2"/>
    <dgm:cxn modelId="{313F0C35-A8E2-4263-BC1C-A84723D44E86}" srcId="{D8AEEE2E-B321-476E-8393-7425F3748270}" destId="{0059D1BB-8B4A-4272-A154-05582AB94381}" srcOrd="0" destOrd="0" parTransId="{2F488A0C-F8A6-4AF9-99CB-E74E831CFBD8}" sibTransId="{A770C851-FC78-44D1-B3F6-D5069E7BF768}"/>
    <dgm:cxn modelId="{CDE81D40-92DC-4626-806F-6DD1FF09905C}" type="presOf" srcId="{0059D1BB-8B4A-4272-A154-05582AB94381}" destId="{C388D945-0CD0-40E8-9E0A-6DA2895B3255}" srcOrd="0" destOrd="0" presId="urn:microsoft.com/office/officeart/2005/8/layout/vList2"/>
    <dgm:cxn modelId="{5FFA915C-6ACD-4415-9599-DC09F3929642}" type="presOf" srcId="{BB2C7F1C-DF3B-4376-95F6-B6F166FF1C0D}" destId="{C388D945-0CD0-40E8-9E0A-6DA2895B3255}" srcOrd="0" destOrd="4" presId="urn:microsoft.com/office/officeart/2005/8/layout/vList2"/>
    <dgm:cxn modelId="{C86CC75D-61A1-418D-9643-10DB8A77AEF2}" srcId="{C42C2385-F396-4479-BED3-9288AB1E2C98}" destId="{91DC4BDA-3174-423C-BCA9-B61CD9166F11}" srcOrd="3" destOrd="0" parTransId="{1389AE0C-262E-4DF1-972E-795B0CB27AE1}" sibTransId="{ED405671-3F00-4685-9DE5-CE8AA52EB684}"/>
    <dgm:cxn modelId="{47AE3046-3142-4D2C-B37A-260F1693C1F9}" srcId="{D8AEEE2E-B321-476E-8393-7425F3748270}" destId="{92AA838A-78EF-4E4C-A046-4DF9DF8B8EC2}" srcOrd="1" destOrd="0" parTransId="{223A663B-6C50-4A2F-ACA4-0DEF65068B91}" sibTransId="{E0514ABE-C720-4FF4-A9DD-931BD1C33909}"/>
    <dgm:cxn modelId="{67FFAD53-24E2-4FCD-A2B7-0D3CFEEF557D}" srcId="{C42C2385-F396-4479-BED3-9288AB1E2C98}" destId="{E85ECCA7-7271-42E4-B6E8-953B78AED5C9}" srcOrd="0" destOrd="0" parTransId="{0F2C5963-BCE8-4E64-9B40-AC6ABA480369}" sibTransId="{53FF900A-A2E8-4333-9F27-402CEDE698E2}"/>
    <dgm:cxn modelId="{5B947C77-2BF4-415C-AD02-B6DD2D8979B0}" type="presOf" srcId="{D8AEEE2E-B321-476E-8393-7425F3748270}" destId="{1FBF671A-0B1D-48A1-AFEC-3687D856D41E}" srcOrd="0" destOrd="0" presId="urn:microsoft.com/office/officeart/2005/8/layout/vList2"/>
    <dgm:cxn modelId="{766BDE80-73A5-46C4-B84A-782471A5C583}" srcId="{C42C2385-F396-4479-BED3-9288AB1E2C98}" destId="{B0125CA8-5F61-424B-8B62-D6C23E472642}" srcOrd="2" destOrd="0" parTransId="{9E13AE25-ECEF-4561-928B-C005F5B0B365}" sibTransId="{8E180536-A13E-40FA-8BE0-A1ECA792EC67}"/>
    <dgm:cxn modelId="{2FFE678E-F6F4-473C-88CE-F71E6FEAA521}" type="presOf" srcId="{BFB3746E-AF07-4CEE-94FC-2DA91EC0541E}" destId="{C388D945-0CD0-40E8-9E0A-6DA2895B3255}" srcOrd="0" destOrd="3" presId="urn:microsoft.com/office/officeart/2005/8/layout/vList2"/>
    <dgm:cxn modelId="{A25F3B8F-C9E0-44D7-8B2F-AE9B6B6489C9}" type="presOf" srcId="{92AA838A-78EF-4E4C-A046-4DF9DF8B8EC2}" destId="{C388D945-0CD0-40E8-9E0A-6DA2895B3255}" srcOrd="0" destOrd="1" presId="urn:microsoft.com/office/officeart/2005/8/layout/vList2"/>
    <dgm:cxn modelId="{12228994-7F21-463B-983D-5D7D90A82464}" srcId="{C42C2385-F396-4479-BED3-9288AB1E2C98}" destId="{01ECCE1A-B1CC-4395-89FD-213753EF9494}" srcOrd="5" destOrd="0" parTransId="{D1FAE6A3-33BC-4FDA-80C9-CDCD3B5D5490}" sibTransId="{614882A9-1D27-4FDF-90A0-F0AD11869429}"/>
    <dgm:cxn modelId="{5A4A23A3-9188-4C2A-B4D5-A6A481C32944}" type="presOf" srcId="{C42C2385-F396-4479-BED3-9288AB1E2C98}" destId="{4F8A1F77-318B-4692-BCDB-F790F81E0D75}" srcOrd="0" destOrd="0" presId="urn:microsoft.com/office/officeart/2005/8/layout/vList2"/>
    <dgm:cxn modelId="{426C21A6-9292-40D6-97D4-4FF69FB5D9D7}" type="presOf" srcId="{BC9A5C81-BFAD-4903-9126-0766B0B26975}" destId="{A27DD540-6092-4FD2-972A-8F6C371A79ED}" srcOrd="0" destOrd="0" presId="urn:microsoft.com/office/officeart/2005/8/layout/vList2"/>
    <dgm:cxn modelId="{7C1EB4A6-D5B3-44E9-A86D-B3CC5018C8CB}" srcId="{D8AEEE2E-B321-476E-8393-7425F3748270}" destId="{C33A276A-485B-4821-AAC0-E256D6BE7CC5}" srcOrd="2" destOrd="0" parTransId="{2A61C1A3-FE60-45AA-92D4-D64A11C1800F}" sibTransId="{FB10B38B-F03D-4205-8F1F-1E90451A19A4}"/>
    <dgm:cxn modelId="{B31F98AF-BA0A-4ABD-99EA-24AD1E2920AC}" srcId="{C42C2385-F396-4479-BED3-9288AB1E2C98}" destId="{D8AEEE2E-B321-476E-8393-7425F3748270}" srcOrd="4" destOrd="0" parTransId="{CAD7C5CD-B260-4155-B503-A9B02F5D4B19}" sibTransId="{730DF817-6DBA-4628-BE5D-3EDA3FB9A374}"/>
    <dgm:cxn modelId="{41D3E4AF-DEC2-4FC9-B826-083F7C44622C}" srcId="{D8AEEE2E-B321-476E-8393-7425F3748270}" destId="{BB2C7F1C-DF3B-4376-95F6-B6F166FF1C0D}" srcOrd="4" destOrd="0" parTransId="{C297361F-ED49-44C7-9C45-8EFC780810EC}" sibTransId="{F1A7B3D9-1468-4476-A76B-8C8AEBACC055}"/>
    <dgm:cxn modelId="{C3B044B1-B96D-4AA4-8E3A-8F5ACE8B0CA1}" type="presOf" srcId="{B0125CA8-5F61-424B-8B62-D6C23E472642}" destId="{41DDCEC5-F166-48EE-B205-4AF58A05ED7B}" srcOrd="0" destOrd="0" presId="urn:microsoft.com/office/officeart/2005/8/layout/vList2"/>
    <dgm:cxn modelId="{A87C8ACA-404B-481A-B74D-8F5F2198E26E}" type="presOf" srcId="{91DC4BDA-3174-423C-BCA9-B61CD9166F11}" destId="{C5E2E291-224D-4FA5-82D8-D9B746E2B0A4}" srcOrd="0" destOrd="0" presId="urn:microsoft.com/office/officeart/2005/8/layout/vList2"/>
    <dgm:cxn modelId="{7B4824D9-4CFF-48D0-92FD-939243664B52}" type="presOf" srcId="{01ECCE1A-B1CC-4395-89FD-213753EF9494}" destId="{A3F62337-2AA8-43B4-B452-32B78B1F38AD}" srcOrd="0" destOrd="0" presId="urn:microsoft.com/office/officeart/2005/8/layout/vList2"/>
    <dgm:cxn modelId="{192DF9E0-514F-4943-A8A7-8C6795686537}" srcId="{D8AEEE2E-B321-476E-8393-7425F3748270}" destId="{BFB3746E-AF07-4CEE-94FC-2DA91EC0541E}" srcOrd="3" destOrd="0" parTransId="{D0B3BAA7-BF1A-4519-98D2-65B08071B330}" sibTransId="{2AA65AD8-C7D9-401D-A1C0-E564C0CE773D}"/>
    <dgm:cxn modelId="{3C24CAE2-D308-4A4B-89F2-6C50BDC9CCF6}" srcId="{C42C2385-F396-4479-BED3-9288AB1E2C98}" destId="{BC9A5C81-BFAD-4903-9126-0766B0B26975}" srcOrd="1" destOrd="0" parTransId="{359B22C8-9D87-499D-B135-31A8F173038C}" sibTransId="{48289C28-69D2-44B8-9294-BA682374F0FC}"/>
    <dgm:cxn modelId="{D01F2FEA-F868-4428-82AC-FF4749004210}" type="presOf" srcId="{E85ECCA7-7271-42E4-B6E8-953B78AED5C9}" destId="{15CDFD19-0190-4E44-8021-5DE0F97FBD4C}" srcOrd="0" destOrd="0" presId="urn:microsoft.com/office/officeart/2005/8/layout/vList2"/>
    <dgm:cxn modelId="{7F41CEEA-A501-4AB5-A092-C9836584A2B9}" type="presParOf" srcId="{4F8A1F77-318B-4692-BCDB-F790F81E0D75}" destId="{15CDFD19-0190-4E44-8021-5DE0F97FBD4C}" srcOrd="0" destOrd="0" presId="urn:microsoft.com/office/officeart/2005/8/layout/vList2"/>
    <dgm:cxn modelId="{89524A3E-2677-443F-AEE4-389CC0445A7E}" type="presParOf" srcId="{4F8A1F77-318B-4692-BCDB-F790F81E0D75}" destId="{02794407-24F3-4A78-87AB-9BC40FCB957C}" srcOrd="1" destOrd="0" presId="urn:microsoft.com/office/officeart/2005/8/layout/vList2"/>
    <dgm:cxn modelId="{56674179-6D5C-411D-9480-D560CBB5595F}" type="presParOf" srcId="{4F8A1F77-318B-4692-BCDB-F790F81E0D75}" destId="{A27DD540-6092-4FD2-972A-8F6C371A79ED}" srcOrd="2" destOrd="0" presId="urn:microsoft.com/office/officeart/2005/8/layout/vList2"/>
    <dgm:cxn modelId="{7F8E3C28-4B82-4D17-84DE-907949594FAC}" type="presParOf" srcId="{4F8A1F77-318B-4692-BCDB-F790F81E0D75}" destId="{66168909-5518-4096-861A-FB5DA268A0D6}" srcOrd="3" destOrd="0" presId="urn:microsoft.com/office/officeart/2005/8/layout/vList2"/>
    <dgm:cxn modelId="{BA181149-E847-4D97-9763-9E205929BA3B}" type="presParOf" srcId="{4F8A1F77-318B-4692-BCDB-F790F81E0D75}" destId="{41DDCEC5-F166-48EE-B205-4AF58A05ED7B}" srcOrd="4" destOrd="0" presId="urn:microsoft.com/office/officeart/2005/8/layout/vList2"/>
    <dgm:cxn modelId="{94112021-6ABD-4365-9E7E-5D587A3E92BD}" type="presParOf" srcId="{4F8A1F77-318B-4692-BCDB-F790F81E0D75}" destId="{1F7EF5F6-3DBE-42F9-B73B-99F0AEB78073}" srcOrd="5" destOrd="0" presId="urn:microsoft.com/office/officeart/2005/8/layout/vList2"/>
    <dgm:cxn modelId="{91399674-7F03-4E84-A1A7-E0011A22301F}" type="presParOf" srcId="{4F8A1F77-318B-4692-BCDB-F790F81E0D75}" destId="{C5E2E291-224D-4FA5-82D8-D9B746E2B0A4}" srcOrd="6" destOrd="0" presId="urn:microsoft.com/office/officeart/2005/8/layout/vList2"/>
    <dgm:cxn modelId="{5F69FBBE-930D-4C22-8CFE-EBF9FE6E00DC}" type="presParOf" srcId="{4F8A1F77-318B-4692-BCDB-F790F81E0D75}" destId="{DCA4E55B-8C09-4A44-88AB-5B891FD114B1}" srcOrd="7" destOrd="0" presId="urn:microsoft.com/office/officeart/2005/8/layout/vList2"/>
    <dgm:cxn modelId="{208A6C68-1BC1-4865-AF35-CF7C4F22F4B6}" type="presParOf" srcId="{4F8A1F77-318B-4692-BCDB-F790F81E0D75}" destId="{1FBF671A-0B1D-48A1-AFEC-3687D856D41E}" srcOrd="8" destOrd="0" presId="urn:microsoft.com/office/officeart/2005/8/layout/vList2"/>
    <dgm:cxn modelId="{B8716037-57A4-412E-9E71-A061D6393625}" type="presParOf" srcId="{4F8A1F77-318B-4692-BCDB-F790F81E0D75}" destId="{C388D945-0CD0-40E8-9E0A-6DA2895B3255}" srcOrd="9" destOrd="0" presId="urn:microsoft.com/office/officeart/2005/8/layout/vList2"/>
    <dgm:cxn modelId="{A2154287-23B4-4856-ADBD-D0A52DF1BF87}" type="presParOf" srcId="{4F8A1F77-318B-4692-BCDB-F790F81E0D75}" destId="{A3F62337-2AA8-43B4-B452-32B78B1F38A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E2369-DCE9-447F-98CE-AE4FED5C759F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Opening account</a:t>
          </a:r>
        </a:p>
      </dsp:txBody>
      <dsp:txXfrm>
        <a:off x="22940" y="22940"/>
        <a:ext cx="7160195" cy="737360"/>
      </dsp:txXfrm>
    </dsp:sp>
    <dsp:sp modelId="{0F78E62E-22F6-4E3D-8BBF-3045549E395A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 to financial products and services</a:t>
          </a:r>
        </a:p>
      </dsp:txBody>
      <dsp:txXfrm>
        <a:off x="627587" y="914964"/>
        <a:ext cx="6937378" cy="737360"/>
      </dsp:txXfrm>
    </dsp:sp>
    <dsp:sp modelId="{977C7990-EBA4-4B7D-B598-1F0E45FC17CA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Credit Information System</a:t>
          </a:r>
        </a:p>
      </dsp:txBody>
      <dsp:txXfrm>
        <a:off x="1232233" y="1806988"/>
        <a:ext cx="6937378" cy="737360"/>
      </dsp:txXfrm>
    </dsp:sp>
    <dsp:sp modelId="{AD7CDE9B-B88D-4DC5-AB1D-B298037847C2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Financial Sector Regulatory Setting</a:t>
          </a:r>
        </a:p>
      </dsp:txBody>
      <dsp:txXfrm>
        <a:off x="1836880" y="2699012"/>
        <a:ext cx="6937378" cy="737360"/>
      </dsp:txXfrm>
    </dsp:sp>
    <dsp:sp modelId="{5695A0CE-7CD4-4E6A-B067-E98C95C7C272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Financial Sector </a:t>
          </a:r>
          <a:r>
            <a:rPr lang="en-US" sz="2900" kern="1200" dirty="0" err="1"/>
            <a:t>Complaince</a:t>
          </a:r>
          <a:endParaRPr lang="en-US" sz="2900" kern="1200" dirty="0"/>
        </a:p>
      </dsp:txBody>
      <dsp:txXfrm>
        <a:off x="2441527" y="3591037"/>
        <a:ext cx="6937378" cy="737360"/>
      </dsp:txXfrm>
    </dsp:sp>
    <dsp:sp modelId="{90E20A2F-4324-4562-917D-B08851C4E151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8D9B8E38-FCFF-41CF-BEF3-EE8A336BDE6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5A3A5D78-C1A9-49EA-B6DF-0F7246C9A751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15B9D76B-77F8-4DE1-8BCE-AAF3BADA065B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DFD19-0190-4E44-8021-5DE0F97FBD4C}">
      <dsp:nvSpPr>
        <dsp:cNvPr id="0" name=""/>
        <dsp:cNvSpPr/>
      </dsp:nvSpPr>
      <dsp:spPr>
        <a:xfrm>
          <a:off x="0" y="43627"/>
          <a:ext cx="6589260" cy="61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Lack of Unified National ID</a:t>
          </a:r>
        </a:p>
      </dsp:txBody>
      <dsp:txXfrm>
        <a:off x="29985" y="73612"/>
        <a:ext cx="6529290" cy="554280"/>
      </dsp:txXfrm>
    </dsp:sp>
    <dsp:sp modelId="{A27DD540-6092-4FD2-972A-8F6C371A79ED}">
      <dsp:nvSpPr>
        <dsp:cNvPr id="0" name=""/>
        <dsp:cNvSpPr/>
      </dsp:nvSpPr>
      <dsp:spPr>
        <a:xfrm>
          <a:off x="0" y="729877"/>
          <a:ext cx="6589260" cy="61425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use of passport as an ID is very cost</a:t>
          </a:r>
        </a:p>
      </dsp:txBody>
      <dsp:txXfrm>
        <a:off x="29985" y="759862"/>
        <a:ext cx="6529290" cy="554280"/>
      </dsp:txXfrm>
    </dsp:sp>
    <dsp:sp modelId="{41DDCEC5-F166-48EE-B205-4AF58A05ED7B}">
      <dsp:nvSpPr>
        <dsp:cNvPr id="0" name=""/>
        <dsp:cNvSpPr/>
      </dsp:nvSpPr>
      <dsp:spPr>
        <a:xfrm>
          <a:off x="0" y="1416127"/>
          <a:ext cx="6589260" cy="61425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Security Challenges</a:t>
          </a:r>
        </a:p>
      </dsp:txBody>
      <dsp:txXfrm>
        <a:off x="29985" y="1446112"/>
        <a:ext cx="6529290" cy="554280"/>
      </dsp:txXfrm>
    </dsp:sp>
    <dsp:sp modelId="{C5E2E291-224D-4FA5-82D8-D9B746E2B0A4}">
      <dsp:nvSpPr>
        <dsp:cNvPr id="0" name=""/>
        <dsp:cNvSpPr/>
      </dsp:nvSpPr>
      <dsp:spPr>
        <a:xfrm>
          <a:off x="0" y="2102377"/>
          <a:ext cx="6589260" cy="61425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Absence of Public Awareness</a:t>
          </a:r>
        </a:p>
      </dsp:txBody>
      <dsp:txXfrm>
        <a:off x="29985" y="2132362"/>
        <a:ext cx="6529290" cy="554280"/>
      </dsp:txXfrm>
    </dsp:sp>
    <dsp:sp modelId="{1FBF671A-0B1D-48A1-AFEC-3687D856D41E}">
      <dsp:nvSpPr>
        <dsp:cNvPr id="0" name=""/>
        <dsp:cNvSpPr/>
      </dsp:nvSpPr>
      <dsp:spPr>
        <a:xfrm>
          <a:off x="0" y="2788627"/>
          <a:ext cx="6589260" cy="61425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Funding gap</a:t>
          </a:r>
        </a:p>
      </dsp:txBody>
      <dsp:txXfrm>
        <a:off x="29985" y="2818612"/>
        <a:ext cx="6529290" cy="554280"/>
      </dsp:txXfrm>
    </dsp:sp>
    <dsp:sp modelId="{C388D945-0CD0-40E8-9E0A-6DA2895B3255}">
      <dsp:nvSpPr>
        <dsp:cNvPr id="0" name=""/>
        <dsp:cNvSpPr/>
      </dsp:nvSpPr>
      <dsp:spPr>
        <a:xfrm>
          <a:off x="0" y="3402877"/>
          <a:ext cx="658926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3402877"/>
        <a:ext cx="6589260" cy="685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DFD19-0190-4E44-8021-5DE0F97FBD4C}">
      <dsp:nvSpPr>
        <dsp:cNvPr id="0" name=""/>
        <dsp:cNvSpPr/>
      </dsp:nvSpPr>
      <dsp:spPr>
        <a:xfrm>
          <a:off x="0" y="145016"/>
          <a:ext cx="6589260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Financial Access and Financial Deepening</a:t>
          </a:r>
        </a:p>
      </dsp:txBody>
      <dsp:txXfrm>
        <a:off x="26387" y="171403"/>
        <a:ext cx="6536486" cy="487766"/>
      </dsp:txXfrm>
    </dsp:sp>
    <dsp:sp modelId="{A27DD540-6092-4FD2-972A-8F6C371A79ED}">
      <dsp:nvSpPr>
        <dsp:cNvPr id="0" name=""/>
        <dsp:cNvSpPr/>
      </dsp:nvSpPr>
      <dsp:spPr>
        <a:xfrm>
          <a:off x="0" y="748916"/>
          <a:ext cx="6589260" cy="54054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Credit Information System</a:t>
          </a:r>
        </a:p>
      </dsp:txBody>
      <dsp:txXfrm>
        <a:off x="26387" y="775303"/>
        <a:ext cx="6536486" cy="487766"/>
      </dsp:txXfrm>
    </dsp:sp>
    <dsp:sp modelId="{41DDCEC5-F166-48EE-B205-4AF58A05ED7B}">
      <dsp:nvSpPr>
        <dsp:cNvPr id="0" name=""/>
        <dsp:cNvSpPr/>
      </dsp:nvSpPr>
      <dsp:spPr>
        <a:xfrm>
          <a:off x="0" y="1352816"/>
          <a:ext cx="6589260" cy="54054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Collateral Registry</a:t>
          </a:r>
        </a:p>
      </dsp:txBody>
      <dsp:txXfrm>
        <a:off x="26387" y="1379203"/>
        <a:ext cx="6536486" cy="487766"/>
      </dsp:txXfrm>
    </dsp:sp>
    <dsp:sp modelId="{C5E2E291-224D-4FA5-82D8-D9B746E2B0A4}">
      <dsp:nvSpPr>
        <dsp:cNvPr id="0" name=""/>
        <dsp:cNvSpPr/>
      </dsp:nvSpPr>
      <dsp:spPr>
        <a:xfrm>
          <a:off x="0" y="1956716"/>
          <a:ext cx="6589260" cy="54054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Adequate Compliance (KYC)</a:t>
          </a:r>
        </a:p>
      </dsp:txBody>
      <dsp:txXfrm>
        <a:off x="26387" y="1983103"/>
        <a:ext cx="6536486" cy="487766"/>
      </dsp:txXfrm>
    </dsp:sp>
    <dsp:sp modelId="{1FBF671A-0B1D-48A1-AFEC-3687D856D41E}">
      <dsp:nvSpPr>
        <dsp:cNvPr id="0" name=""/>
        <dsp:cNvSpPr/>
      </dsp:nvSpPr>
      <dsp:spPr>
        <a:xfrm>
          <a:off x="0" y="2560616"/>
          <a:ext cx="6589260" cy="54054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Easy Implementation of Regulations and Technology</a:t>
          </a:r>
        </a:p>
      </dsp:txBody>
      <dsp:txXfrm>
        <a:off x="26387" y="2587003"/>
        <a:ext cx="6536486" cy="487766"/>
      </dsp:txXfrm>
    </dsp:sp>
    <dsp:sp modelId="{C388D945-0CD0-40E8-9E0A-6DA2895B3255}">
      <dsp:nvSpPr>
        <dsp:cNvPr id="0" name=""/>
        <dsp:cNvSpPr/>
      </dsp:nvSpPr>
      <dsp:spPr>
        <a:xfrm>
          <a:off x="0" y="3101156"/>
          <a:ext cx="658926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20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Inward and outward transfers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Credit Reference and collateral registry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eKYC</a:t>
          </a:r>
          <a:r>
            <a:rPr lang="en-US" sz="1700" kern="1200" dirty="0"/>
            <a:t> Regulation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Agent Banking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Supervisory Technology</a:t>
          </a:r>
        </a:p>
      </dsp:txBody>
      <dsp:txXfrm>
        <a:off x="0" y="3101156"/>
        <a:ext cx="6589260" cy="1457280"/>
      </dsp:txXfrm>
    </dsp:sp>
    <dsp:sp modelId="{A3F62337-2AA8-43B4-B452-32B78B1F38AD}">
      <dsp:nvSpPr>
        <dsp:cNvPr id="0" name=""/>
        <dsp:cNvSpPr/>
      </dsp:nvSpPr>
      <dsp:spPr>
        <a:xfrm>
          <a:off x="0" y="4558436"/>
          <a:ext cx="6589260" cy="5405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 Innovation</a:t>
          </a:r>
        </a:p>
      </dsp:txBody>
      <dsp:txXfrm>
        <a:off x="26387" y="4584823"/>
        <a:ext cx="6536486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3F44-F339-475A-8CDA-190529BA580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B997-A99E-4E18-A289-E3E7432E2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04F5-0329-FE84-F4D4-95F0802A2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A2FD0-7AB5-BD5A-92F3-4227B0A46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3173F-2B56-2DDC-3309-2036571F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F470-BB62-099D-8D4F-EC2F1540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F64EF-17F1-CE3A-7093-C730579A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9765-9FA9-6C94-9933-90B51C30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BBD5C-950E-63DF-9211-85BA562C4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6EB1-AF72-C11A-01E5-A6C1E557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F13E-E4A9-1800-58F0-335740E9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922C-DCFF-1AA9-DCFC-CAA5F592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73345-9D02-0118-3D78-C23A52C3B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79B91-3353-011D-37DD-8663CC6B2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CDB4-FB50-8315-3217-327A0078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2250-3E32-74FC-6BE8-FDA1BAC6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79637-970D-C2CA-C344-9475EA81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F15-7341-AD0F-9E31-A2F23073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499EA-89B2-AEBF-A304-122094E86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948E-C160-1A88-8631-7C02575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E357-CF1D-2789-D3DD-0EF80904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7F06-3535-70FC-26B8-B7EB795F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3103-981D-959F-1B2C-B1EC7A74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5309-72BF-E31F-C3C1-4F7DAB9C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50AC-FDB3-9DEF-367E-BCE60428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2F6E-9437-9DD2-30F2-40834B0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313A-FDAF-74C7-7D8D-1543B28A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68B-602E-6B2C-FC24-A0E8551A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06BE-FB0B-3655-908D-2EE970E5D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3E5F-2C2C-03B1-158E-C7AE000AC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660B-5C04-782D-6A1B-1DD8F712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4628A-CFA4-6E35-0E7C-F7598C98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57103-5A65-35AE-8BA9-37BC2B7C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6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2BAC-8FCA-885A-2E19-7EED3BA3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91FC3-C7A8-5821-7592-BE9082DBB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152B-0D77-EE75-C730-D840F56CC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0AFCB-E9A7-D57E-C22F-DA7F3F1BF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292D4-CFDD-0F7C-3EE2-EF9D1D4DF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81B30-5738-E231-9374-CBC932B2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05937-31CA-B15C-1B11-7721D33D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B80DA-22FA-45B9-BBF6-12D262DE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2540-62E5-DD4A-E6D2-16D90176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4C358-4B19-1D64-D0D9-3152989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CA6C3-4334-09D0-1C93-A76F970C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DD07D-AFDB-96AB-3423-D3A6D54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4E34F-7284-4755-BAB8-54811F03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D8130-3A49-8C7C-3B89-E72F3EAE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704D3-3BCC-BB5E-FF8E-412863B4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A239-84EA-39C3-ADEC-818D361A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392E-B0D6-6F1E-DF19-94D14782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C1A47-2105-1C78-2518-FC008F48E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9266-D790-E1CF-EF3C-AEE5766B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036E1-AD71-2E9F-A33D-C7156E1E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AB48-8C16-F637-3649-510D5C4A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00FF-404E-C717-69E7-8F137F95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2BDD4-3AFF-FA4B-777B-173F9E4AB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1B299-ED5D-8FAA-EBC3-BC88C80D3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9196-7EBE-375B-C694-6C5E2F67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C211D-7724-A2E0-7828-7DFE3342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4D10F-62F0-7A83-F229-DC24EB21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9EABE-13EF-6759-15B7-C6B551AC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FBDC-3171-927F-99CB-1D632E8D5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4467E-59E0-653B-41CE-552FDFA67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9A122-F566-4E31-B177-A328CBC2077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1468-F08C-B1E3-4D93-8D0C8EA34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A88D1-7D8C-ACC6-0896-56BB763E5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8C099-ABBD-4BC7-B51A-CE2F9ADE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022F4-1CFF-85C8-CFBB-D2BF43283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630" y="5134699"/>
            <a:ext cx="9681882" cy="1535918"/>
          </a:xfrm>
        </p:spPr>
        <p:txBody>
          <a:bodyPr anchor="b">
            <a:normAutofit fontScale="90000"/>
          </a:bodyPr>
          <a:lstStyle/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Unified National for the Financial Sector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Aug </a:t>
            </a:r>
            <a:r>
              <a:rPr lang="en-GB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Mahdi Daud</a:t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Director: Monetary, Financial &amp; Regulatory Policy Group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BB7F52C-8285-577C-D40B-FCA1AF21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7" y="1022482"/>
            <a:ext cx="10945825" cy="33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3430E-B8B1-85E8-A608-8C65247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kind attention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96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F5B68-2A02-6333-8E0D-B5F253F08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001D1-FA6C-22DA-9293-87D4C0402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138" y="1676400"/>
            <a:ext cx="7662862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55000"/>
                </a:schemeClr>
              </a:solidFill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55000"/>
                </a:schemeClr>
              </a:solidFill>
            </a:endParaRP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</a:rPr>
              <a:t>The Current Status of ID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</a:rPr>
              <a:t>Poverty, ID and Financial Access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</a:rPr>
              <a:t>The Key Challenges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9539F-36F4-16F6-AA43-1AF24963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Inclusion</a:t>
            </a:r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7C15E91B-4B40-C861-78AB-B0147613C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87" r="12334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6557-3E4C-08C9-74D4-4FA27F5E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World Bank Definition of Financial Inclusion:</a:t>
            </a:r>
          </a:p>
          <a:p>
            <a:pPr marL="0" indent="0">
              <a:buNone/>
            </a:pPr>
            <a:r>
              <a:rPr lang="en-US" sz="2000"/>
              <a:t>“Financial inclusion means that individuals and businesses have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r>
              <a:rPr lang="en-US" sz="2000"/>
              <a:t> to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and affordable</a:t>
            </a:r>
            <a:r>
              <a:rPr lang="en-US" sz="2000"/>
              <a:t> financial 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and services </a:t>
            </a:r>
            <a:r>
              <a:rPr lang="en-US" sz="2000"/>
              <a:t>that meet their needs – transactions, payments, savings, credit and insurance – delivered in a responsible and sustainable way”.</a:t>
            </a:r>
          </a:p>
        </p:txBody>
      </p:sp>
    </p:spTree>
    <p:extLst>
      <p:ext uri="{BB962C8B-B14F-4D97-AF65-F5344CB8AC3E}">
        <p14:creationId xmlns:p14="http://schemas.microsoft.com/office/powerpoint/2010/main" val="34548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CF75-1EA5-8DC0-2681-F9617438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101"/>
          </a:xfrm>
        </p:spPr>
        <p:txBody>
          <a:bodyPr>
            <a:norm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ID Contributes to the financial Sector Deepening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E4B314-21DF-4E0B-7F2A-3ACDB2AF9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009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0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8AA87-37E5-7937-5A93-2E513CB3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Current Status of the National ID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5EC9F7-4746-F967-6D75-9A7B8CE43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615" y="2064085"/>
            <a:ext cx="7805275" cy="45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F1C3-9A1A-C2B4-6ABC-2001E474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082"/>
          </a:xfrm>
        </p:spPr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Poverty, ID and Financial Access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886A0-8E11-456B-DF49-327DA223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3" y="1792272"/>
            <a:ext cx="6140766" cy="1494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462F4-7202-0AF5-8F93-E9A59DA1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5" y="3625728"/>
            <a:ext cx="6274122" cy="18923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495C35-EA6A-1071-4304-0B4327917F90}"/>
              </a:ext>
            </a:extLst>
          </p:cNvPr>
          <p:cNvSpPr/>
          <p:nvPr/>
        </p:nvSpPr>
        <p:spPr>
          <a:xfrm>
            <a:off x="6953355" y="1866517"/>
            <a:ext cx="4740568" cy="3464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this poverty analysis generated from the SIHBS 2022, 54.4 percent of Somali population live below the poverty line, as they consume less than $2.06 per day.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BCBAF-5928-02A1-0056-EAC3D9F4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Bank Account Ownership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08E55E-9217-A099-8B16-841935049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584572"/>
              </p:ext>
            </p:extLst>
          </p:nvPr>
        </p:nvGraphicFramePr>
        <p:xfrm>
          <a:off x="1133024" y="2598710"/>
          <a:ext cx="3422814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5BD4DAE-6AF2-1184-7962-3BCC827E1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162138"/>
              </p:ext>
            </p:extLst>
          </p:nvPr>
        </p:nvGraphicFramePr>
        <p:xfrm>
          <a:off x="4613760" y="2598710"/>
          <a:ext cx="3422814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AC832EE-0B0F-4FF1-DE7E-C04CC26F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407153"/>
              </p:ext>
            </p:extLst>
          </p:nvPr>
        </p:nvGraphicFramePr>
        <p:xfrm>
          <a:off x="8036575" y="2598710"/>
          <a:ext cx="2520401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92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4D2A8-2CDF-986C-5E09-3F367D09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The Key Challenges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D51322E-EF19-1CDB-FEB9-6F1CAD8F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3468"/>
              </p:ext>
            </p:extLst>
          </p:nvPr>
        </p:nvGraphicFramePr>
        <p:xfrm>
          <a:off x="4776730" y="819369"/>
          <a:ext cx="6589260" cy="413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39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D2A8-2CDF-986C-5E09-3F367D09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The Importance of the ID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D51322E-EF19-1CDB-FEB9-6F1CAD8F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742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561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Calibri</vt:lpstr>
      <vt:lpstr>Times New Roman</vt:lpstr>
      <vt:lpstr>Office Theme</vt:lpstr>
      <vt:lpstr>The Importance of Unified National for the Financial Sector Date: Aug 17, 2024  Mahdi Daud Executive Director: Monetary, Financial &amp; Regulatory Policy Group</vt:lpstr>
      <vt:lpstr>Outline </vt:lpstr>
      <vt:lpstr>Financial Inclusion</vt:lpstr>
      <vt:lpstr>How ID Contributes to the financial Sector Deepening</vt:lpstr>
      <vt:lpstr>The Current Status of the National ID </vt:lpstr>
      <vt:lpstr>Poverty, ID and Financial Access</vt:lpstr>
      <vt:lpstr>Bank Account Ownership</vt:lpstr>
      <vt:lpstr>The Key Challenges</vt:lpstr>
      <vt:lpstr>The Importance of the ID</vt:lpstr>
      <vt:lpstr>Thank you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Financial Sector in Somalia  </dc:title>
  <dc:creator>Anisa Ibrahim Osman</dc:creator>
  <cp:lastModifiedBy>Mahdi Abdikarim Daud</cp:lastModifiedBy>
  <cp:revision>3</cp:revision>
  <dcterms:created xsi:type="dcterms:W3CDTF">2024-03-05T18:39:02Z</dcterms:created>
  <dcterms:modified xsi:type="dcterms:W3CDTF">2024-08-17T06:04:54Z</dcterms:modified>
</cp:coreProperties>
</file>