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dekz@outlook.com" userId="e0b1401e60928550" providerId="LiveId" clId="{4E74B0AC-DC04-48CC-9593-FA9A39BF60E3}"/>
    <pc:docChg chg="undo custSel modSld">
      <pc:chgData name="modekz@outlook.com" userId="e0b1401e60928550" providerId="LiveId" clId="{4E74B0AC-DC04-48CC-9593-FA9A39BF60E3}" dt="2024-08-17T11:31:55.904" v="40" actId="26606"/>
      <pc:docMkLst>
        <pc:docMk/>
      </pc:docMkLst>
      <pc:sldChg chg="addSp delSp modSp mod">
        <pc:chgData name="modekz@outlook.com" userId="e0b1401e60928550" providerId="LiveId" clId="{4E74B0AC-DC04-48CC-9593-FA9A39BF60E3}" dt="2024-08-17T11:31:55.904" v="40" actId="26606"/>
        <pc:sldMkLst>
          <pc:docMk/>
          <pc:sldMk cId="1415478203" sldId="256"/>
        </pc:sldMkLst>
        <pc:spChg chg="mod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2" creationId="{640F29F5-0079-873D-616D-E13D7BD33F01}"/>
          </ac:spMkLst>
        </pc:spChg>
        <pc:spChg chg="mod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4" creationId="{B112BF3D-407F-9B2C-8484-855194D313F7}"/>
          </ac:spMkLst>
        </pc:spChg>
        <pc:spChg chg="del">
          <ac:chgData name="modekz@outlook.com" userId="e0b1401e60928550" providerId="LiveId" clId="{4E74B0AC-DC04-48CC-9593-FA9A39BF60E3}" dt="2024-08-17T11:31:25.321" v="35" actId="26606"/>
          <ac:spMkLst>
            <pc:docMk/>
            <pc:sldMk cId="1415478203" sldId="256"/>
            <ac:spMk id="13" creationId="{74751229-0244-4FBB-BED1-407467F4C951}"/>
          </ac:spMkLst>
        </pc:spChg>
        <pc:spChg chg="add del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18" creationId="{A8384FB5-9ADC-4DDC-881B-597D56F5B15D}"/>
          </ac:spMkLst>
        </pc:spChg>
        <pc:spChg chg="add del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20" creationId="{BC05CA36-AD6A-4ABF-9A05-52E5A143D2BB}"/>
          </ac:spMkLst>
        </pc:spChg>
        <pc:spChg chg="add del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22" creationId="{D4331EE8-85A4-4588-8D9E-70E534D477DB}"/>
          </ac:spMkLst>
        </pc:spChg>
        <pc:spChg chg="add del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24" creationId="{49D6C862-61CC-4B46-8080-96583D653BAB}"/>
          </ac:spMkLst>
        </pc:spChg>
        <pc:spChg chg="add del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26" creationId="{E37EECFC-A684-4391-AE85-4CDAF5565F61}"/>
          </ac:spMkLst>
        </pc:spChg>
        <pc:spChg chg="add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31" creationId="{F12E7CC5-C78B-4EBD-9565-3FA00FAA6CF2}"/>
          </ac:spMkLst>
        </pc:spChg>
        <pc:spChg chg="add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33" creationId="{3A4529A5-F675-429F-8044-01372BB13422}"/>
          </ac:spMkLst>
        </pc:spChg>
        <pc:spChg chg="add">
          <ac:chgData name="modekz@outlook.com" userId="e0b1401e60928550" providerId="LiveId" clId="{4E74B0AC-DC04-48CC-9593-FA9A39BF60E3}" dt="2024-08-17T11:31:55.904" v="40" actId="26606"/>
          <ac:spMkLst>
            <pc:docMk/>
            <pc:sldMk cId="1415478203" sldId="256"/>
            <ac:spMk id="35" creationId="{63DAB858-5A0C-4AFF-AAC6-705EDF8DB733}"/>
          </ac:spMkLst>
        </pc:spChg>
        <pc:picChg chg="mod ord">
          <ac:chgData name="modekz@outlook.com" userId="e0b1401e60928550" providerId="LiveId" clId="{4E74B0AC-DC04-48CC-9593-FA9A39BF60E3}" dt="2024-08-17T11:31:55.904" v="40" actId="26606"/>
          <ac:picMkLst>
            <pc:docMk/>
            <pc:sldMk cId="1415478203" sldId="256"/>
            <ac:picMk id="8" creationId="{44027BC4-A15C-FC0C-122F-BF7087B4587C}"/>
          </ac:picMkLst>
        </pc:picChg>
        <pc:picChg chg="del">
          <ac:chgData name="modekz@outlook.com" userId="e0b1401e60928550" providerId="LiveId" clId="{4E74B0AC-DC04-48CC-9593-FA9A39BF60E3}" dt="2024-08-17T11:31:25.321" v="35" actId="26606"/>
          <ac:picMkLst>
            <pc:docMk/>
            <pc:sldMk cId="1415478203" sldId="256"/>
            <ac:picMk id="10" creationId="{C9638027-602F-45DA-AF4C-C29BA29EFD1B}"/>
          </ac:picMkLst>
        </pc:picChg>
      </pc:sldChg>
      <pc:sldChg chg="addSp delSp modSp mod setBg">
        <pc:chgData name="modekz@outlook.com" userId="e0b1401e60928550" providerId="LiveId" clId="{4E74B0AC-DC04-48CC-9593-FA9A39BF60E3}" dt="2024-08-17T11:27:05.255" v="0" actId="26606"/>
        <pc:sldMkLst>
          <pc:docMk/>
          <pc:sldMk cId="4254510621" sldId="261"/>
        </pc:sldMkLst>
        <pc:spChg chg="mo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2" creationId="{3814920A-F8F7-BA99-A0CE-F5FFE5C38D04}"/>
          </ac:spMkLst>
        </pc:spChg>
        <pc:spChg chg="del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3" creationId="{F2514298-9072-9BF3-EE63-74786985EC44}"/>
          </ac:spMkLst>
        </pc:spChg>
        <pc:spChg chg="ad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9" creationId="{BACC6370-2D7E-4714-9D71-7542949D7D5D}"/>
          </ac:spMkLst>
        </pc:spChg>
        <pc:spChg chg="ad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11" creationId="{256B2C21-A230-48C0-8DF1-C46611373C44}"/>
          </ac:spMkLst>
        </pc:spChg>
        <pc:spChg chg="ad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13" creationId="{3847E18C-932D-4C95-AABA-FEC7C9499AD7}"/>
          </ac:spMkLst>
        </pc:spChg>
        <pc:spChg chg="ad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15" creationId="{3150CB11-0C61-439E-910F-5787759E72A0}"/>
          </ac:spMkLst>
        </pc:spChg>
        <pc:spChg chg="ad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17" creationId="{43F8A58B-5155-44CE-A5FF-7647B47D0A7A}"/>
          </ac:spMkLst>
        </pc:spChg>
        <pc:spChg chg="add">
          <ac:chgData name="modekz@outlook.com" userId="e0b1401e60928550" providerId="LiveId" clId="{4E74B0AC-DC04-48CC-9593-FA9A39BF60E3}" dt="2024-08-17T11:27:05.255" v="0" actId="26606"/>
          <ac:spMkLst>
            <pc:docMk/>
            <pc:sldMk cId="4254510621" sldId="261"/>
            <ac:spMk id="19" creationId="{443F2ACA-E6D6-4028-82DD-F03C262D5DE6}"/>
          </ac:spMkLst>
        </pc:spChg>
        <pc:graphicFrameChg chg="add">
          <ac:chgData name="modekz@outlook.com" userId="e0b1401e60928550" providerId="LiveId" clId="{4E74B0AC-DC04-48CC-9593-FA9A39BF60E3}" dt="2024-08-17T11:27:05.255" v="0" actId="26606"/>
          <ac:graphicFrameMkLst>
            <pc:docMk/>
            <pc:sldMk cId="4254510621" sldId="261"/>
            <ac:graphicFrameMk id="5" creationId="{C22B94CE-E5F7-CFB7-6D38-8709D74567F0}"/>
          </ac:graphicFrameMkLst>
        </pc:graphicFrameChg>
      </pc:sldChg>
      <pc:sldChg chg="addSp delSp modSp mod setBg">
        <pc:chgData name="modekz@outlook.com" userId="e0b1401e60928550" providerId="LiveId" clId="{4E74B0AC-DC04-48CC-9593-FA9A39BF60E3}" dt="2024-08-17T11:27:35.813" v="4" actId="26606"/>
        <pc:sldMkLst>
          <pc:docMk/>
          <pc:sldMk cId="2981768865" sldId="262"/>
        </pc:sldMkLst>
        <pc:spChg chg="mod">
          <ac:chgData name="modekz@outlook.com" userId="e0b1401e60928550" providerId="LiveId" clId="{4E74B0AC-DC04-48CC-9593-FA9A39BF60E3}" dt="2024-08-17T11:27:35.813" v="4" actId="26606"/>
          <ac:spMkLst>
            <pc:docMk/>
            <pc:sldMk cId="2981768865" sldId="262"/>
            <ac:spMk id="2" creationId="{F4221DDD-43AF-C435-AF32-4F5106D31932}"/>
          </ac:spMkLst>
        </pc:spChg>
        <pc:spChg chg="add del mod">
          <ac:chgData name="modekz@outlook.com" userId="e0b1401e60928550" providerId="LiveId" clId="{4E74B0AC-DC04-48CC-9593-FA9A39BF60E3}" dt="2024-08-17T11:27:35.813" v="4" actId="26606"/>
          <ac:spMkLst>
            <pc:docMk/>
            <pc:sldMk cId="2981768865" sldId="262"/>
            <ac:spMk id="4" creationId="{E1EEF494-A34C-1692-AB09-D657B410313D}"/>
          </ac:spMkLst>
        </pc:spChg>
        <pc:spChg chg="add del">
          <ac:chgData name="modekz@outlook.com" userId="e0b1401e60928550" providerId="LiveId" clId="{4E74B0AC-DC04-48CC-9593-FA9A39BF60E3}" dt="2024-08-17T11:27:35.798" v="3" actId="26606"/>
          <ac:spMkLst>
            <pc:docMk/>
            <pc:sldMk cId="2981768865" sldId="262"/>
            <ac:spMk id="10" creationId="{4C10CBC8-7837-4750-8EE9-B4C3D50488F6}"/>
          </ac:spMkLst>
        </pc:spChg>
        <pc:spChg chg="add del">
          <ac:chgData name="modekz@outlook.com" userId="e0b1401e60928550" providerId="LiveId" clId="{4E74B0AC-DC04-48CC-9593-FA9A39BF60E3}" dt="2024-08-17T11:27:35.798" v="3" actId="26606"/>
          <ac:spMkLst>
            <pc:docMk/>
            <pc:sldMk cId="2981768865" sldId="262"/>
            <ac:spMk id="12" creationId="{69014793-11D4-4A17-9261-1A2E683ADF75}"/>
          </ac:spMkLst>
        </pc:spChg>
        <pc:spChg chg="add">
          <ac:chgData name="modekz@outlook.com" userId="e0b1401e60928550" providerId="LiveId" clId="{4E74B0AC-DC04-48CC-9593-FA9A39BF60E3}" dt="2024-08-17T11:27:35.813" v="4" actId="26606"/>
          <ac:spMkLst>
            <pc:docMk/>
            <pc:sldMk cId="2981768865" sldId="262"/>
            <ac:spMk id="14" creationId="{AAD0DBB9-1A4B-4391-81D4-CB19F9AB918A}"/>
          </ac:spMkLst>
        </pc:spChg>
        <pc:spChg chg="add">
          <ac:chgData name="modekz@outlook.com" userId="e0b1401e60928550" providerId="LiveId" clId="{4E74B0AC-DC04-48CC-9593-FA9A39BF60E3}" dt="2024-08-17T11:27:35.813" v="4" actId="26606"/>
          <ac:spMkLst>
            <pc:docMk/>
            <pc:sldMk cId="2981768865" sldId="262"/>
            <ac:spMk id="15" creationId="{BACC6370-2D7E-4714-9D71-7542949D7D5D}"/>
          </ac:spMkLst>
        </pc:spChg>
        <pc:spChg chg="add">
          <ac:chgData name="modekz@outlook.com" userId="e0b1401e60928550" providerId="LiveId" clId="{4E74B0AC-DC04-48CC-9593-FA9A39BF60E3}" dt="2024-08-17T11:27:35.813" v="4" actId="26606"/>
          <ac:spMkLst>
            <pc:docMk/>
            <pc:sldMk cId="2981768865" sldId="262"/>
            <ac:spMk id="16" creationId="{063BBA22-50EA-4C4D-BE05-F1CE4E63AA56}"/>
          </ac:spMkLst>
        </pc:spChg>
        <pc:spChg chg="add">
          <ac:chgData name="modekz@outlook.com" userId="e0b1401e60928550" providerId="LiveId" clId="{4E74B0AC-DC04-48CC-9593-FA9A39BF60E3}" dt="2024-08-17T11:27:35.813" v="4" actId="26606"/>
          <ac:spMkLst>
            <pc:docMk/>
            <pc:sldMk cId="2981768865" sldId="262"/>
            <ac:spMk id="17" creationId="{F68B3F68-107C-434F-AA38-110D5EA91B85}"/>
          </ac:spMkLst>
        </pc:spChg>
        <pc:graphicFrameChg chg="add del">
          <ac:chgData name="modekz@outlook.com" userId="e0b1401e60928550" providerId="LiveId" clId="{4E74B0AC-DC04-48CC-9593-FA9A39BF60E3}" dt="2024-08-17T11:27:35.798" v="3" actId="26606"/>
          <ac:graphicFrameMkLst>
            <pc:docMk/>
            <pc:sldMk cId="2981768865" sldId="262"/>
            <ac:graphicFrameMk id="6" creationId="{9D1036D4-9749-7E66-99FA-D4857E0DB705}"/>
          </ac:graphicFrameMkLst>
        </pc:graphicFrameChg>
        <pc:graphicFrameChg chg="add">
          <ac:chgData name="modekz@outlook.com" userId="e0b1401e60928550" providerId="LiveId" clId="{4E74B0AC-DC04-48CC-9593-FA9A39BF60E3}" dt="2024-08-17T11:27:35.813" v="4" actId="26606"/>
          <ac:graphicFrameMkLst>
            <pc:docMk/>
            <pc:sldMk cId="2981768865" sldId="262"/>
            <ac:graphicFrameMk id="18" creationId="{CF3EB519-4891-1755-C4C2-D82038897FF4}"/>
          </ac:graphicFrameMkLst>
        </pc:graphicFrameChg>
      </pc:sldChg>
      <pc:sldChg chg="addSp delSp modSp mod setBg">
        <pc:chgData name="modekz@outlook.com" userId="e0b1401e60928550" providerId="LiveId" clId="{4E74B0AC-DC04-48CC-9593-FA9A39BF60E3}" dt="2024-08-17T11:28:18.470" v="11" actId="26606"/>
        <pc:sldMkLst>
          <pc:docMk/>
          <pc:sldMk cId="4162136300" sldId="263"/>
        </pc:sldMkLst>
        <pc:spChg chg="mod">
          <ac:chgData name="modekz@outlook.com" userId="e0b1401e60928550" providerId="LiveId" clId="{4E74B0AC-DC04-48CC-9593-FA9A39BF60E3}" dt="2024-08-17T11:28:18.470" v="11" actId="26606"/>
          <ac:spMkLst>
            <pc:docMk/>
            <pc:sldMk cId="4162136300" sldId="263"/>
            <ac:spMk id="2" creationId="{0C18D1BE-3731-0DDB-B0EC-3FE722DC5211}"/>
          </ac:spMkLst>
        </pc:spChg>
        <pc:spChg chg="del mod">
          <ac:chgData name="modekz@outlook.com" userId="e0b1401e60928550" providerId="LiveId" clId="{4E74B0AC-DC04-48CC-9593-FA9A39BF60E3}" dt="2024-08-17T11:28:18.470" v="11" actId="26606"/>
          <ac:spMkLst>
            <pc:docMk/>
            <pc:sldMk cId="4162136300" sldId="263"/>
            <ac:spMk id="4" creationId="{1D589292-98D7-364E-C4EC-34CC9479E933}"/>
          </ac:spMkLst>
        </pc:spChg>
        <pc:spChg chg="add">
          <ac:chgData name="modekz@outlook.com" userId="e0b1401e60928550" providerId="LiveId" clId="{4E74B0AC-DC04-48CC-9593-FA9A39BF60E3}" dt="2024-08-17T11:28:18.470" v="11" actId="26606"/>
          <ac:spMkLst>
            <pc:docMk/>
            <pc:sldMk cId="4162136300" sldId="263"/>
            <ac:spMk id="10" creationId="{BACC6370-2D7E-4714-9D71-7542949D7D5D}"/>
          </ac:spMkLst>
        </pc:spChg>
        <pc:spChg chg="add">
          <ac:chgData name="modekz@outlook.com" userId="e0b1401e60928550" providerId="LiveId" clId="{4E74B0AC-DC04-48CC-9593-FA9A39BF60E3}" dt="2024-08-17T11:28:18.470" v="11" actId="26606"/>
          <ac:spMkLst>
            <pc:docMk/>
            <pc:sldMk cId="4162136300" sldId="263"/>
            <ac:spMk id="12" creationId="{F68B3F68-107C-434F-AA38-110D5EA91B85}"/>
          </ac:spMkLst>
        </pc:spChg>
        <pc:spChg chg="add">
          <ac:chgData name="modekz@outlook.com" userId="e0b1401e60928550" providerId="LiveId" clId="{4E74B0AC-DC04-48CC-9593-FA9A39BF60E3}" dt="2024-08-17T11:28:18.470" v="11" actId="26606"/>
          <ac:spMkLst>
            <pc:docMk/>
            <pc:sldMk cId="4162136300" sldId="263"/>
            <ac:spMk id="14" creationId="{AAD0DBB9-1A4B-4391-81D4-CB19F9AB918A}"/>
          </ac:spMkLst>
        </pc:spChg>
        <pc:spChg chg="add">
          <ac:chgData name="modekz@outlook.com" userId="e0b1401e60928550" providerId="LiveId" clId="{4E74B0AC-DC04-48CC-9593-FA9A39BF60E3}" dt="2024-08-17T11:28:18.470" v="11" actId="26606"/>
          <ac:spMkLst>
            <pc:docMk/>
            <pc:sldMk cId="4162136300" sldId="263"/>
            <ac:spMk id="16" creationId="{063BBA22-50EA-4C4D-BE05-F1CE4E63AA56}"/>
          </ac:spMkLst>
        </pc:spChg>
        <pc:graphicFrameChg chg="add">
          <ac:chgData name="modekz@outlook.com" userId="e0b1401e60928550" providerId="LiveId" clId="{4E74B0AC-DC04-48CC-9593-FA9A39BF60E3}" dt="2024-08-17T11:28:18.470" v="11" actId="26606"/>
          <ac:graphicFrameMkLst>
            <pc:docMk/>
            <pc:sldMk cId="4162136300" sldId="263"/>
            <ac:graphicFrameMk id="6" creationId="{306F23BB-D3EC-4AE9-7AB1-3992C9B8F3F7}"/>
          </ac:graphicFrameMkLst>
        </pc:graphicFrameChg>
      </pc:sldChg>
      <pc:sldChg chg="addSp delSp modSp mod setBg">
        <pc:chgData name="modekz@outlook.com" userId="e0b1401e60928550" providerId="LiveId" clId="{4E74B0AC-DC04-48CC-9593-FA9A39BF60E3}" dt="2024-08-17T11:28:44.556" v="16" actId="26606"/>
        <pc:sldMkLst>
          <pc:docMk/>
          <pc:sldMk cId="2075124162" sldId="264"/>
        </pc:sldMkLst>
        <pc:spChg chg="mod">
          <ac:chgData name="modekz@outlook.com" userId="e0b1401e60928550" providerId="LiveId" clId="{4E74B0AC-DC04-48CC-9593-FA9A39BF60E3}" dt="2024-08-17T11:28:44.556" v="16" actId="26606"/>
          <ac:spMkLst>
            <pc:docMk/>
            <pc:sldMk cId="2075124162" sldId="264"/>
            <ac:spMk id="2" creationId="{C7D2617A-2C36-A259-EC25-BA0510A33DA3}"/>
          </ac:spMkLst>
        </pc:spChg>
        <pc:spChg chg="del mod">
          <ac:chgData name="modekz@outlook.com" userId="e0b1401e60928550" providerId="LiveId" clId="{4E74B0AC-DC04-48CC-9593-FA9A39BF60E3}" dt="2024-08-17T11:28:44.556" v="16" actId="26606"/>
          <ac:spMkLst>
            <pc:docMk/>
            <pc:sldMk cId="2075124162" sldId="264"/>
            <ac:spMk id="4" creationId="{DC4B9B6F-0ABD-A0CE-BAF7-102419B469CA}"/>
          </ac:spMkLst>
        </pc:spChg>
        <pc:spChg chg="add">
          <ac:chgData name="modekz@outlook.com" userId="e0b1401e60928550" providerId="LiveId" clId="{4E74B0AC-DC04-48CC-9593-FA9A39BF60E3}" dt="2024-08-17T11:28:44.556" v="16" actId="26606"/>
          <ac:spMkLst>
            <pc:docMk/>
            <pc:sldMk cId="2075124162" sldId="264"/>
            <ac:spMk id="10" creationId="{5ACC6BB2-28F8-4405-829D-0562733BEE7A}"/>
          </ac:spMkLst>
        </pc:spChg>
        <pc:spChg chg="add">
          <ac:chgData name="modekz@outlook.com" userId="e0b1401e60928550" providerId="LiveId" clId="{4E74B0AC-DC04-48CC-9593-FA9A39BF60E3}" dt="2024-08-17T11:28:44.556" v="16" actId="26606"/>
          <ac:spMkLst>
            <pc:docMk/>
            <pc:sldMk cId="2075124162" sldId="264"/>
            <ac:spMk id="12" creationId="{5C2E53F0-AD54-4A55-99A0-EC896CE3C233}"/>
          </ac:spMkLst>
        </pc:spChg>
        <pc:spChg chg="add">
          <ac:chgData name="modekz@outlook.com" userId="e0b1401e60928550" providerId="LiveId" clId="{4E74B0AC-DC04-48CC-9593-FA9A39BF60E3}" dt="2024-08-17T11:28:44.556" v="16" actId="26606"/>
          <ac:spMkLst>
            <pc:docMk/>
            <pc:sldMk cId="2075124162" sldId="264"/>
            <ac:spMk id="14" creationId="{D15F19F8-85EE-477A-ACBA-4B6D069780E5}"/>
          </ac:spMkLst>
        </pc:spChg>
        <pc:spChg chg="add">
          <ac:chgData name="modekz@outlook.com" userId="e0b1401e60928550" providerId="LiveId" clId="{4E74B0AC-DC04-48CC-9593-FA9A39BF60E3}" dt="2024-08-17T11:28:44.556" v="16" actId="26606"/>
          <ac:spMkLst>
            <pc:docMk/>
            <pc:sldMk cId="2075124162" sldId="264"/>
            <ac:spMk id="16" creationId="{92C3387C-D24F-4737-8A37-1DC5CFF09CFA}"/>
          </ac:spMkLst>
        </pc:spChg>
        <pc:graphicFrameChg chg="add">
          <ac:chgData name="modekz@outlook.com" userId="e0b1401e60928550" providerId="LiveId" clId="{4E74B0AC-DC04-48CC-9593-FA9A39BF60E3}" dt="2024-08-17T11:28:44.556" v="16" actId="26606"/>
          <ac:graphicFrameMkLst>
            <pc:docMk/>
            <pc:sldMk cId="2075124162" sldId="264"/>
            <ac:graphicFrameMk id="6" creationId="{263B7379-1A88-BFDF-1268-EB213C707D0D}"/>
          </ac:graphicFrameMkLst>
        </pc:graphicFrameChg>
      </pc:sldChg>
      <pc:sldChg chg="addSp delSp modSp mod setBg">
        <pc:chgData name="modekz@outlook.com" userId="e0b1401e60928550" providerId="LiveId" clId="{4E74B0AC-DC04-48CC-9593-FA9A39BF60E3}" dt="2024-08-17T11:29:09.039" v="20" actId="26606"/>
        <pc:sldMkLst>
          <pc:docMk/>
          <pc:sldMk cId="1036175340" sldId="265"/>
        </pc:sldMkLst>
        <pc:spChg chg="mod">
          <ac:chgData name="modekz@outlook.com" userId="e0b1401e60928550" providerId="LiveId" clId="{4E74B0AC-DC04-48CC-9593-FA9A39BF60E3}" dt="2024-08-17T11:29:09.039" v="20" actId="26606"/>
          <ac:spMkLst>
            <pc:docMk/>
            <pc:sldMk cId="1036175340" sldId="265"/>
            <ac:spMk id="2" creationId="{776C912F-D181-0A1D-3463-250CDCBAC12B}"/>
          </ac:spMkLst>
        </pc:spChg>
        <pc:spChg chg="add del mod">
          <ac:chgData name="modekz@outlook.com" userId="e0b1401e60928550" providerId="LiveId" clId="{4E74B0AC-DC04-48CC-9593-FA9A39BF60E3}" dt="2024-08-17T11:29:09.039" v="20" actId="26606"/>
          <ac:spMkLst>
            <pc:docMk/>
            <pc:sldMk cId="1036175340" sldId="265"/>
            <ac:spMk id="4" creationId="{609CCC7B-6D5E-7016-A647-7290A5E6C573}"/>
          </ac:spMkLst>
        </pc:spChg>
        <pc:spChg chg="add del">
          <ac:chgData name="modekz@outlook.com" userId="e0b1401e60928550" providerId="LiveId" clId="{4E74B0AC-DC04-48CC-9593-FA9A39BF60E3}" dt="2024-08-17T11:29:09.030" v="19" actId="26606"/>
          <ac:spMkLst>
            <pc:docMk/>
            <pc:sldMk cId="1036175340" sldId="265"/>
            <ac:spMk id="10" creationId="{BACC6370-2D7E-4714-9D71-7542949D7D5D}"/>
          </ac:spMkLst>
        </pc:spChg>
        <pc:spChg chg="add del">
          <ac:chgData name="modekz@outlook.com" userId="e0b1401e60928550" providerId="LiveId" clId="{4E74B0AC-DC04-48CC-9593-FA9A39BF60E3}" dt="2024-08-17T11:29:09.030" v="19" actId="26606"/>
          <ac:spMkLst>
            <pc:docMk/>
            <pc:sldMk cId="1036175340" sldId="265"/>
            <ac:spMk id="12" creationId="{F68B3F68-107C-434F-AA38-110D5EA91B85}"/>
          </ac:spMkLst>
        </pc:spChg>
        <pc:spChg chg="add del">
          <ac:chgData name="modekz@outlook.com" userId="e0b1401e60928550" providerId="LiveId" clId="{4E74B0AC-DC04-48CC-9593-FA9A39BF60E3}" dt="2024-08-17T11:29:09.030" v="19" actId="26606"/>
          <ac:spMkLst>
            <pc:docMk/>
            <pc:sldMk cId="1036175340" sldId="265"/>
            <ac:spMk id="14" creationId="{AAD0DBB9-1A4B-4391-81D4-CB19F9AB918A}"/>
          </ac:spMkLst>
        </pc:spChg>
        <pc:spChg chg="add del">
          <ac:chgData name="modekz@outlook.com" userId="e0b1401e60928550" providerId="LiveId" clId="{4E74B0AC-DC04-48CC-9593-FA9A39BF60E3}" dt="2024-08-17T11:29:09.030" v="19" actId="26606"/>
          <ac:spMkLst>
            <pc:docMk/>
            <pc:sldMk cId="1036175340" sldId="265"/>
            <ac:spMk id="16" creationId="{063BBA22-50EA-4C4D-BE05-F1CE4E63AA56}"/>
          </ac:spMkLst>
        </pc:spChg>
        <pc:spChg chg="add">
          <ac:chgData name="modekz@outlook.com" userId="e0b1401e60928550" providerId="LiveId" clId="{4E74B0AC-DC04-48CC-9593-FA9A39BF60E3}" dt="2024-08-17T11:29:09.039" v="20" actId="26606"/>
          <ac:spMkLst>
            <pc:docMk/>
            <pc:sldMk cId="1036175340" sldId="265"/>
            <ac:spMk id="18" creationId="{53B021B3-DE93-4AB7-8A18-CF5F1CED88B8}"/>
          </ac:spMkLst>
        </pc:spChg>
        <pc:spChg chg="add">
          <ac:chgData name="modekz@outlook.com" userId="e0b1401e60928550" providerId="LiveId" clId="{4E74B0AC-DC04-48CC-9593-FA9A39BF60E3}" dt="2024-08-17T11:29:09.039" v="20" actId="26606"/>
          <ac:spMkLst>
            <pc:docMk/>
            <pc:sldMk cId="1036175340" sldId="265"/>
            <ac:spMk id="19" creationId="{52D502E5-F6B4-4D58-B4AE-FC466FF15EE8}"/>
          </ac:spMkLst>
        </pc:spChg>
        <pc:spChg chg="add">
          <ac:chgData name="modekz@outlook.com" userId="e0b1401e60928550" providerId="LiveId" clId="{4E74B0AC-DC04-48CC-9593-FA9A39BF60E3}" dt="2024-08-17T11:29:09.039" v="20" actId="26606"/>
          <ac:spMkLst>
            <pc:docMk/>
            <pc:sldMk cId="1036175340" sldId="265"/>
            <ac:spMk id="20" creationId="{9DECDBF4-02B6-4BB4-B65B-B8107AD6A9E8}"/>
          </ac:spMkLst>
        </pc:spChg>
        <pc:graphicFrameChg chg="add del">
          <ac:chgData name="modekz@outlook.com" userId="e0b1401e60928550" providerId="LiveId" clId="{4E74B0AC-DC04-48CC-9593-FA9A39BF60E3}" dt="2024-08-17T11:29:09.030" v="19" actId="26606"/>
          <ac:graphicFrameMkLst>
            <pc:docMk/>
            <pc:sldMk cId="1036175340" sldId="265"/>
            <ac:graphicFrameMk id="6" creationId="{2D650EDD-AF7F-AEF8-4F7E-5EA68CE614BA}"/>
          </ac:graphicFrameMkLst>
        </pc:graphicFrameChg>
        <pc:graphicFrameChg chg="add">
          <ac:chgData name="modekz@outlook.com" userId="e0b1401e60928550" providerId="LiveId" clId="{4E74B0AC-DC04-48CC-9593-FA9A39BF60E3}" dt="2024-08-17T11:29:09.039" v="20" actId="26606"/>
          <ac:graphicFrameMkLst>
            <pc:docMk/>
            <pc:sldMk cId="1036175340" sldId="265"/>
            <ac:graphicFrameMk id="21" creationId="{4992887E-13E3-6F05-00C4-C57E66022279}"/>
          </ac:graphicFrameMkLst>
        </pc:graphicFrameChg>
      </pc:sldChg>
      <pc:sldChg chg="addSp delSp modSp mod setBg">
        <pc:chgData name="modekz@outlook.com" userId="e0b1401e60928550" providerId="LiveId" clId="{4E74B0AC-DC04-48CC-9593-FA9A39BF60E3}" dt="2024-08-17T11:29:33.264" v="22" actId="26606"/>
        <pc:sldMkLst>
          <pc:docMk/>
          <pc:sldMk cId="3545343978" sldId="266"/>
        </pc:sldMkLst>
        <pc:spChg chg="mod">
          <ac:chgData name="modekz@outlook.com" userId="e0b1401e60928550" providerId="LiveId" clId="{4E74B0AC-DC04-48CC-9593-FA9A39BF60E3}" dt="2024-08-17T11:29:33.264" v="22" actId="26606"/>
          <ac:spMkLst>
            <pc:docMk/>
            <pc:sldMk cId="3545343978" sldId="266"/>
            <ac:spMk id="2" creationId="{9C9146D8-3A81-37A9-E59D-A62040B26A53}"/>
          </ac:spMkLst>
        </pc:spChg>
        <pc:spChg chg="del mod">
          <ac:chgData name="modekz@outlook.com" userId="e0b1401e60928550" providerId="LiveId" clId="{4E74B0AC-DC04-48CC-9593-FA9A39BF60E3}" dt="2024-08-17T11:29:33.264" v="22" actId="26606"/>
          <ac:spMkLst>
            <pc:docMk/>
            <pc:sldMk cId="3545343978" sldId="266"/>
            <ac:spMk id="4" creationId="{C1D37C10-9A6E-12E9-6CD1-DCC95FA80052}"/>
          </ac:spMkLst>
        </pc:spChg>
        <pc:spChg chg="add">
          <ac:chgData name="modekz@outlook.com" userId="e0b1401e60928550" providerId="LiveId" clId="{4E74B0AC-DC04-48CC-9593-FA9A39BF60E3}" dt="2024-08-17T11:29:33.264" v="22" actId="26606"/>
          <ac:spMkLst>
            <pc:docMk/>
            <pc:sldMk cId="3545343978" sldId="266"/>
            <ac:spMk id="10" creationId="{2659FDB4-FCBE-4A89-B46D-43D4FA54464D}"/>
          </ac:spMkLst>
        </pc:spChg>
        <pc:graphicFrameChg chg="add">
          <ac:chgData name="modekz@outlook.com" userId="e0b1401e60928550" providerId="LiveId" clId="{4E74B0AC-DC04-48CC-9593-FA9A39BF60E3}" dt="2024-08-17T11:29:33.264" v="22" actId="26606"/>
          <ac:graphicFrameMkLst>
            <pc:docMk/>
            <pc:sldMk cId="3545343978" sldId="266"/>
            <ac:graphicFrameMk id="6" creationId="{E38F2EA9-0E7D-FEAC-04BC-E11BDD7B424C}"/>
          </ac:graphicFrameMkLst>
        </pc:graphicFrameChg>
        <pc:cxnChg chg="add">
          <ac:chgData name="modekz@outlook.com" userId="e0b1401e60928550" providerId="LiveId" clId="{4E74B0AC-DC04-48CC-9593-FA9A39BF60E3}" dt="2024-08-17T11:29:33.264" v="22" actId="26606"/>
          <ac:cxnSpMkLst>
            <pc:docMk/>
            <pc:sldMk cId="3545343978" sldId="266"/>
            <ac:cxnSpMk id="12" creationId="{C8F51B3F-8331-4E4A-AE96-D47B1006EEAD}"/>
          </ac:cxnSpMkLst>
        </pc:cxnChg>
      </pc:sldChg>
      <pc:sldChg chg="addSp delSp modSp mod setBg">
        <pc:chgData name="modekz@outlook.com" userId="e0b1401e60928550" providerId="LiveId" clId="{4E74B0AC-DC04-48CC-9593-FA9A39BF60E3}" dt="2024-08-17T11:30:14.594" v="34" actId="5793"/>
        <pc:sldMkLst>
          <pc:docMk/>
          <pc:sldMk cId="2899658522" sldId="267"/>
        </pc:sldMkLst>
        <pc:spChg chg="mod">
          <ac:chgData name="modekz@outlook.com" userId="e0b1401e60928550" providerId="LiveId" clId="{4E74B0AC-DC04-48CC-9593-FA9A39BF60E3}" dt="2024-08-17T11:30:08.673" v="30" actId="26606"/>
          <ac:spMkLst>
            <pc:docMk/>
            <pc:sldMk cId="2899658522" sldId="267"/>
            <ac:spMk id="2" creationId="{C32088C3-7C3A-4819-9B40-D1D548E20A10}"/>
          </ac:spMkLst>
        </pc:spChg>
        <pc:spChg chg="mod">
          <ac:chgData name="modekz@outlook.com" userId="e0b1401e60928550" providerId="LiveId" clId="{4E74B0AC-DC04-48CC-9593-FA9A39BF60E3}" dt="2024-08-17T11:30:14.594" v="34" actId="5793"/>
          <ac:spMkLst>
            <pc:docMk/>
            <pc:sldMk cId="2899658522" sldId="267"/>
            <ac:spMk id="3" creationId="{0E483622-62A1-BA14-68D6-EE32C2E97A85}"/>
          </ac:spMkLst>
        </pc:spChg>
        <pc:spChg chg="add del">
          <ac:chgData name="modekz@outlook.com" userId="e0b1401e60928550" providerId="LiveId" clId="{4E74B0AC-DC04-48CC-9593-FA9A39BF60E3}" dt="2024-08-17T11:30:01.689" v="27" actId="26606"/>
          <ac:spMkLst>
            <pc:docMk/>
            <pc:sldMk cId="2899658522" sldId="267"/>
            <ac:spMk id="8" creationId="{FFD48BC7-DC40-47DE-87EE-9F4B6ECB9ABB}"/>
          </ac:spMkLst>
        </pc:spChg>
        <pc:spChg chg="add del">
          <ac:chgData name="modekz@outlook.com" userId="e0b1401e60928550" providerId="LiveId" clId="{4E74B0AC-DC04-48CC-9593-FA9A39BF60E3}" dt="2024-08-17T11:30:01.689" v="27" actId="26606"/>
          <ac:spMkLst>
            <pc:docMk/>
            <pc:sldMk cId="2899658522" sldId="267"/>
            <ac:spMk id="10" creationId="{E502BBC7-2C76-46F3-BC24-5985BC13DB88}"/>
          </ac:spMkLst>
        </pc:spChg>
        <pc:spChg chg="add del">
          <ac:chgData name="modekz@outlook.com" userId="e0b1401e60928550" providerId="LiveId" clId="{4E74B0AC-DC04-48CC-9593-FA9A39BF60E3}" dt="2024-08-17T11:30:01.689" v="27" actId="26606"/>
          <ac:spMkLst>
            <pc:docMk/>
            <pc:sldMk cId="2899658522" sldId="267"/>
            <ac:spMk id="12" creationId="{C7F28D52-2A5F-4D23-81AE-7CB8B591C7AF}"/>
          </ac:spMkLst>
        </pc:spChg>
        <pc:spChg chg="add del">
          <ac:chgData name="modekz@outlook.com" userId="e0b1401e60928550" providerId="LiveId" clId="{4E74B0AC-DC04-48CC-9593-FA9A39BF60E3}" dt="2024-08-17T11:30:01.689" v="27" actId="26606"/>
          <ac:spMkLst>
            <pc:docMk/>
            <pc:sldMk cId="2899658522" sldId="267"/>
            <ac:spMk id="14" creationId="{3629484E-3792-4B3D-89AD-7C8A1ED0E0D4}"/>
          </ac:spMkLst>
        </pc:spChg>
        <pc:spChg chg="add del">
          <ac:chgData name="modekz@outlook.com" userId="e0b1401e60928550" providerId="LiveId" clId="{4E74B0AC-DC04-48CC-9593-FA9A39BF60E3}" dt="2024-08-17T11:30:08.664" v="29" actId="26606"/>
          <ac:spMkLst>
            <pc:docMk/>
            <pc:sldMk cId="2899658522" sldId="267"/>
            <ac:spMk id="18" creationId="{A3363022-C969-41E9-8EB2-E4C94908C1FA}"/>
          </ac:spMkLst>
        </pc:spChg>
        <pc:spChg chg="add del">
          <ac:chgData name="modekz@outlook.com" userId="e0b1401e60928550" providerId="LiveId" clId="{4E74B0AC-DC04-48CC-9593-FA9A39BF60E3}" dt="2024-08-17T11:30:08.664" v="29" actId="26606"/>
          <ac:spMkLst>
            <pc:docMk/>
            <pc:sldMk cId="2899658522" sldId="267"/>
            <ac:spMk id="19" creationId="{8D1AD6B3-BE88-4CEB-BA17-790657CC4729}"/>
          </ac:spMkLst>
        </pc:spChg>
        <pc:spChg chg="add">
          <ac:chgData name="modekz@outlook.com" userId="e0b1401e60928550" providerId="LiveId" clId="{4E74B0AC-DC04-48CC-9593-FA9A39BF60E3}" dt="2024-08-17T11:30:08.673" v="30" actId="26606"/>
          <ac:spMkLst>
            <pc:docMk/>
            <pc:sldMk cId="2899658522" sldId="267"/>
            <ac:spMk id="22" creationId="{327D73B4-9F5C-4A64-A179-51B9500CB8B5}"/>
          </ac:spMkLst>
        </pc:spChg>
        <pc:spChg chg="add">
          <ac:chgData name="modekz@outlook.com" userId="e0b1401e60928550" providerId="LiveId" clId="{4E74B0AC-DC04-48CC-9593-FA9A39BF60E3}" dt="2024-08-17T11:30:08.673" v="30" actId="26606"/>
          <ac:spMkLst>
            <pc:docMk/>
            <pc:sldMk cId="2899658522" sldId="267"/>
            <ac:spMk id="23" creationId="{C1F06963-6374-4B48-844F-071A9BAAAE02}"/>
          </ac:spMkLst>
        </pc:spChg>
        <pc:spChg chg="add">
          <ac:chgData name="modekz@outlook.com" userId="e0b1401e60928550" providerId="LiveId" clId="{4E74B0AC-DC04-48CC-9593-FA9A39BF60E3}" dt="2024-08-17T11:30:08.673" v="30" actId="26606"/>
          <ac:spMkLst>
            <pc:docMk/>
            <pc:sldMk cId="2899658522" sldId="267"/>
            <ac:spMk id="24" creationId="{6CB927A4-E432-4310-9CD5-E89FF5063179}"/>
          </ac:spMkLst>
        </pc:spChg>
        <pc:spChg chg="add">
          <ac:chgData name="modekz@outlook.com" userId="e0b1401e60928550" providerId="LiveId" clId="{4E74B0AC-DC04-48CC-9593-FA9A39BF60E3}" dt="2024-08-17T11:30:08.673" v="30" actId="26606"/>
          <ac:spMkLst>
            <pc:docMk/>
            <pc:sldMk cId="2899658522" sldId="267"/>
            <ac:spMk id="25" creationId="{1453BF6C-B012-48B7-B4E8-6D7AC7C27D02}"/>
          </ac:spMkLst>
        </pc:spChg>
        <pc:spChg chg="add">
          <ac:chgData name="modekz@outlook.com" userId="e0b1401e60928550" providerId="LiveId" clId="{4E74B0AC-DC04-48CC-9593-FA9A39BF60E3}" dt="2024-08-17T11:30:08.673" v="30" actId="26606"/>
          <ac:spMkLst>
            <pc:docMk/>
            <pc:sldMk cId="2899658522" sldId="267"/>
            <ac:spMk id="26" creationId="{E3020543-B24B-4EC4-8FFC-8DD88EEA91A8}"/>
          </ac:spMkLst>
        </pc:spChg>
        <pc:grpChg chg="add del">
          <ac:chgData name="modekz@outlook.com" userId="e0b1401e60928550" providerId="LiveId" clId="{4E74B0AC-DC04-48CC-9593-FA9A39BF60E3}" dt="2024-08-17T11:30:08.664" v="29" actId="26606"/>
          <ac:grpSpMkLst>
            <pc:docMk/>
            <pc:sldMk cId="2899658522" sldId="267"/>
            <ac:grpSpMk id="20" creationId="{89D1390B-7E13-4B4F-9CB2-391063412E54}"/>
          </ac:grpSpMkLst>
        </pc:grpChg>
        <pc:picChg chg="add del">
          <ac:chgData name="modekz@outlook.com" userId="e0b1401e60928550" providerId="LiveId" clId="{4E74B0AC-DC04-48CC-9593-FA9A39BF60E3}" dt="2024-08-17T11:30:08.664" v="29" actId="26606"/>
          <ac:picMkLst>
            <pc:docMk/>
            <pc:sldMk cId="2899658522" sldId="267"/>
            <ac:picMk id="7" creationId="{4CC51DDE-C37F-D925-9DD9-D58DB52C7396}"/>
          </ac:picMkLst>
        </pc:picChg>
        <pc:cxnChg chg="add">
          <ac:chgData name="modekz@outlook.com" userId="e0b1401e60928550" providerId="LiveId" clId="{4E74B0AC-DC04-48CC-9593-FA9A39BF60E3}" dt="2024-08-17T11:30:08.673" v="30" actId="26606"/>
          <ac:cxnSpMkLst>
            <pc:docMk/>
            <pc:sldMk cId="2899658522" sldId="267"/>
            <ac:cxnSpMk id="27" creationId="{C49DA8F6-BCC1-4447-B54C-57856834B94B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306B05-2B32-4580-9718-5243B1E8F99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F4CB898-7DDC-454B-85A6-34523E7D7809}">
      <dgm:prSet/>
      <dgm:spPr/>
      <dgm:t>
        <a:bodyPr/>
        <a:lstStyle/>
        <a:p>
          <a:r>
            <a:rPr lang="en-US" b="1" i="0" baseline="0"/>
            <a:t>Workshop Overview:</a:t>
          </a:r>
          <a:r>
            <a:rPr lang="en-US" b="0" i="0" baseline="0"/>
            <a:t> Briefly introduce the workshop’s goals.</a:t>
          </a:r>
          <a:endParaRPr lang="en-US"/>
        </a:p>
      </dgm:t>
    </dgm:pt>
    <dgm:pt modelId="{A96CC0B4-33B9-4017-BBCF-A88C3B536B62}" type="parTrans" cxnId="{32507462-CB26-40F9-92E4-17DE0C198331}">
      <dgm:prSet/>
      <dgm:spPr/>
      <dgm:t>
        <a:bodyPr/>
        <a:lstStyle/>
        <a:p>
          <a:endParaRPr lang="en-US"/>
        </a:p>
      </dgm:t>
    </dgm:pt>
    <dgm:pt modelId="{F5423622-62A7-425B-BA07-7C97D65B5D64}" type="sibTrans" cxnId="{32507462-CB26-40F9-92E4-17DE0C198331}">
      <dgm:prSet/>
      <dgm:spPr/>
      <dgm:t>
        <a:bodyPr/>
        <a:lstStyle/>
        <a:p>
          <a:endParaRPr lang="en-US"/>
        </a:p>
      </dgm:t>
    </dgm:pt>
    <dgm:pt modelId="{0D57E3CC-FFA0-4EE4-9B8C-21884BD9280C}">
      <dgm:prSet/>
      <dgm:spPr/>
      <dgm:t>
        <a:bodyPr/>
        <a:lstStyle/>
        <a:p>
          <a:r>
            <a:rPr lang="en-US" b="1" i="0" baseline="0"/>
            <a:t>Focus Topic:</a:t>
          </a:r>
          <a:r>
            <a:rPr lang="en-US" b="0" i="0" baseline="0"/>
            <a:t> The role of data protection and privacy in the governance of digital ID systems in Somalia,</a:t>
          </a:r>
          <a:endParaRPr lang="en-US"/>
        </a:p>
      </dgm:t>
    </dgm:pt>
    <dgm:pt modelId="{74F0123A-6BDF-43F5-87A0-CFCFD7BB6B97}" type="parTrans" cxnId="{0604E3A8-0B15-4083-94D0-FFA829FFDE2A}">
      <dgm:prSet/>
      <dgm:spPr/>
      <dgm:t>
        <a:bodyPr/>
        <a:lstStyle/>
        <a:p>
          <a:endParaRPr lang="en-US"/>
        </a:p>
      </dgm:t>
    </dgm:pt>
    <dgm:pt modelId="{52689AF9-EAC0-459F-8233-C23CB1A81AB7}" type="sibTrans" cxnId="{0604E3A8-0B15-4083-94D0-FFA829FFDE2A}">
      <dgm:prSet/>
      <dgm:spPr/>
      <dgm:t>
        <a:bodyPr/>
        <a:lstStyle/>
        <a:p>
          <a:endParaRPr lang="en-US"/>
        </a:p>
      </dgm:t>
    </dgm:pt>
    <dgm:pt modelId="{9639F250-194F-4351-A371-2258FBC155DF}">
      <dgm:prSet/>
      <dgm:spPr/>
      <dgm:t>
        <a:bodyPr/>
        <a:lstStyle/>
        <a:p>
          <a:r>
            <a:rPr lang="en-US" b="0" i="0" baseline="0"/>
            <a:t>referencing the Somalia Data Protection Bill.</a:t>
          </a:r>
          <a:endParaRPr lang="en-US"/>
        </a:p>
      </dgm:t>
    </dgm:pt>
    <dgm:pt modelId="{8352E45E-2739-4111-B480-523E452ACF12}" type="parTrans" cxnId="{68DF731E-BDA6-4806-9D5C-BF72AA0ABC5F}">
      <dgm:prSet/>
      <dgm:spPr/>
      <dgm:t>
        <a:bodyPr/>
        <a:lstStyle/>
        <a:p>
          <a:endParaRPr lang="en-US"/>
        </a:p>
      </dgm:t>
    </dgm:pt>
    <dgm:pt modelId="{4319DC27-0CD5-46AA-979D-6930EF32D183}" type="sibTrans" cxnId="{68DF731E-BDA6-4806-9D5C-BF72AA0ABC5F}">
      <dgm:prSet/>
      <dgm:spPr/>
      <dgm:t>
        <a:bodyPr/>
        <a:lstStyle/>
        <a:p>
          <a:endParaRPr lang="en-US"/>
        </a:p>
      </dgm:t>
    </dgm:pt>
    <dgm:pt modelId="{0F930D6B-58B9-4E95-9444-688FC412037E}" type="pres">
      <dgm:prSet presAssocID="{32306B05-2B32-4580-9718-5243B1E8F99B}" presName="root" presStyleCnt="0">
        <dgm:presLayoutVars>
          <dgm:dir/>
          <dgm:resizeHandles val="exact"/>
        </dgm:presLayoutVars>
      </dgm:prSet>
      <dgm:spPr/>
    </dgm:pt>
    <dgm:pt modelId="{0F3BF982-5FD8-4A4D-9116-58F9B8AB4492}" type="pres">
      <dgm:prSet presAssocID="{8F4CB898-7DDC-454B-85A6-34523E7D7809}" presName="compNode" presStyleCnt="0"/>
      <dgm:spPr/>
    </dgm:pt>
    <dgm:pt modelId="{79A571B5-5D24-4842-A98A-56EE31735C5E}" type="pres">
      <dgm:prSet presAssocID="{8F4CB898-7DDC-454B-85A6-34523E7D7809}" presName="bgRect" presStyleLbl="bgShp" presStyleIdx="0" presStyleCnt="3"/>
      <dgm:spPr/>
    </dgm:pt>
    <dgm:pt modelId="{706C70CE-274F-4D0B-9C99-C02DD24ACDDF}" type="pres">
      <dgm:prSet presAssocID="{8F4CB898-7DDC-454B-85A6-34523E7D780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DD3B2DD-B3B6-4616-9A94-306CA82452AE}" type="pres">
      <dgm:prSet presAssocID="{8F4CB898-7DDC-454B-85A6-34523E7D7809}" presName="spaceRect" presStyleCnt="0"/>
      <dgm:spPr/>
    </dgm:pt>
    <dgm:pt modelId="{0E5AB0F9-9A34-4CBD-8CA9-E74DEDD7DDA4}" type="pres">
      <dgm:prSet presAssocID="{8F4CB898-7DDC-454B-85A6-34523E7D7809}" presName="parTx" presStyleLbl="revTx" presStyleIdx="0" presStyleCnt="3">
        <dgm:presLayoutVars>
          <dgm:chMax val="0"/>
          <dgm:chPref val="0"/>
        </dgm:presLayoutVars>
      </dgm:prSet>
      <dgm:spPr/>
    </dgm:pt>
    <dgm:pt modelId="{417E81F5-6BA3-438E-9C43-2DF148EE66BC}" type="pres">
      <dgm:prSet presAssocID="{F5423622-62A7-425B-BA07-7C97D65B5D64}" presName="sibTrans" presStyleCnt="0"/>
      <dgm:spPr/>
    </dgm:pt>
    <dgm:pt modelId="{5ACF608D-A9CC-4F47-AAD4-4FB96A2522BE}" type="pres">
      <dgm:prSet presAssocID="{0D57E3CC-FFA0-4EE4-9B8C-21884BD9280C}" presName="compNode" presStyleCnt="0"/>
      <dgm:spPr/>
    </dgm:pt>
    <dgm:pt modelId="{C5B1563B-7A55-4BE0-B036-C872F3B9371D}" type="pres">
      <dgm:prSet presAssocID="{0D57E3CC-FFA0-4EE4-9B8C-21884BD9280C}" presName="bgRect" presStyleLbl="bgShp" presStyleIdx="1" presStyleCnt="3"/>
      <dgm:spPr/>
    </dgm:pt>
    <dgm:pt modelId="{5D2DE6F8-1084-418A-9B5D-BC05306E6020}" type="pres">
      <dgm:prSet presAssocID="{0D57E3CC-FFA0-4EE4-9B8C-21884BD9280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037D4FC2-86E3-45BD-BE84-E733C38129EE}" type="pres">
      <dgm:prSet presAssocID="{0D57E3CC-FFA0-4EE4-9B8C-21884BD9280C}" presName="spaceRect" presStyleCnt="0"/>
      <dgm:spPr/>
    </dgm:pt>
    <dgm:pt modelId="{9060B479-02CE-4429-A5CC-14D0B99AE0A6}" type="pres">
      <dgm:prSet presAssocID="{0D57E3CC-FFA0-4EE4-9B8C-21884BD9280C}" presName="parTx" presStyleLbl="revTx" presStyleIdx="1" presStyleCnt="3">
        <dgm:presLayoutVars>
          <dgm:chMax val="0"/>
          <dgm:chPref val="0"/>
        </dgm:presLayoutVars>
      </dgm:prSet>
      <dgm:spPr/>
    </dgm:pt>
    <dgm:pt modelId="{5B01402B-6AE5-4AD7-9DF7-F4CD8239C834}" type="pres">
      <dgm:prSet presAssocID="{52689AF9-EAC0-459F-8233-C23CB1A81AB7}" presName="sibTrans" presStyleCnt="0"/>
      <dgm:spPr/>
    </dgm:pt>
    <dgm:pt modelId="{49C88049-ADB1-4077-86D9-03E5664FB4B5}" type="pres">
      <dgm:prSet presAssocID="{9639F250-194F-4351-A371-2258FBC155DF}" presName="compNode" presStyleCnt="0"/>
      <dgm:spPr/>
    </dgm:pt>
    <dgm:pt modelId="{7A367791-F8A1-40E8-AA88-3CD8E4E3F32F}" type="pres">
      <dgm:prSet presAssocID="{9639F250-194F-4351-A371-2258FBC155DF}" presName="bgRect" presStyleLbl="bgShp" presStyleIdx="2" presStyleCnt="3"/>
      <dgm:spPr/>
    </dgm:pt>
    <dgm:pt modelId="{FB2F1658-2E28-46FE-A335-499098D9C3FE}" type="pres">
      <dgm:prSet presAssocID="{9639F250-194F-4351-A371-2258FBC155D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 Print"/>
        </a:ext>
      </dgm:extLst>
    </dgm:pt>
    <dgm:pt modelId="{521A9A04-0B2D-42A0-B727-8DEB29018EF1}" type="pres">
      <dgm:prSet presAssocID="{9639F250-194F-4351-A371-2258FBC155DF}" presName="spaceRect" presStyleCnt="0"/>
      <dgm:spPr/>
    </dgm:pt>
    <dgm:pt modelId="{20A689C9-51A3-42CB-A097-922DDDF1F774}" type="pres">
      <dgm:prSet presAssocID="{9639F250-194F-4351-A371-2258FBC155D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8DF731E-BDA6-4806-9D5C-BF72AA0ABC5F}" srcId="{32306B05-2B32-4580-9718-5243B1E8F99B}" destId="{9639F250-194F-4351-A371-2258FBC155DF}" srcOrd="2" destOrd="0" parTransId="{8352E45E-2739-4111-B480-523E452ACF12}" sibTransId="{4319DC27-0CD5-46AA-979D-6930EF32D183}"/>
    <dgm:cxn modelId="{32507462-CB26-40F9-92E4-17DE0C198331}" srcId="{32306B05-2B32-4580-9718-5243B1E8F99B}" destId="{8F4CB898-7DDC-454B-85A6-34523E7D7809}" srcOrd="0" destOrd="0" parTransId="{A96CC0B4-33B9-4017-BBCF-A88C3B536B62}" sibTransId="{F5423622-62A7-425B-BA07-7C97D65B5D64}"/>
    <dgm:cxn modelId="{6F340F66-3478-4CBA-8FCC-A476CA2AE1E8}" type="presOf" srcId="{9639F250-194F-4351-A371-2258FBC155DF}" destId="{20A689C9-51A3-42CB-A097-922DDDF1F774}" srcOrd="0" destOrd="0" presId="urn:microsoft.com/office/officeart/2018/2/layout/IconVerticalSolidList"/>
    <dgm:cxn modelId="{78D07D59-E5B2-497F-97A0-BDC3785E061A}" type="presOf" srcId="{8F4CB898-7DDC-454B-85A6-34523E7D7809}" destId="{0E5AB0F9-9A34-4CBD-8CA9-E74DEDD7DDA4}" srcOrd="0" destOrd="0" presId="urn:microsoft.com/office/officeart/2018/2/layout/IconVerticalSolidList"/>
    <dgm:cxn modelId="{0604E3A8-0B15-4083-94D0-FFA829FFDE2A}" srcId="{32306B05-2B32-4580-9718-5243B1E8F99B}" destId="{0D57E3CC-FFA0-4EE4-9B8C-21884BD9280C}" srcOrd="1" destOrd="0" parTransId="{74F0123A-6BDF-43F5-87A0-CFCFD7BB6B97}" sibTransId="{52689AF9-EAC0-459F-8233-C23CB1A81AB7}"/>
    <dgm:cxn modelId="{8EEFD0B4-BDD9-423B-AC1E-68C146D9C695}" type="presOf" srcId="{0D57E3CC-FFA0-4EE4-9B8C-21884BD9280C}" destId="{9060B479-02CE-4429-A5CC-14D0B99AE0A6}" srcOrd="0" destOrd="0" presId="urn:microsoft.com/office/officeart/2018/2/layout/IconVerticalSolidList"/>
    <dgm:cxn modelId="{5926DEEB-2335-48F5-ACC3-8762D86DC068}" type="presOf" srcId="{32306B05-2B32-4580-9718-5243B1E8F99B}" destId="{0F930D6B-58B9-4E95-9444-688FC412037E}" srcOrd="0" destOrd="0" presId="urn:microsoft.com/office/officeart/2018/2/layout/IconVerticalSolidList"/>
    <dgm:cxn modelId="{93ED36E1-4D47-4435-97B5-D4925E8C5A64}" type="presParOf" srcId="{0F930D6B-58B9-4E95-9444-688FC412037E}" destId="{0F3BF982-5FD8-4A4D-9116-58F9B8AB4492}" srcOrd="0" destOrd="0" presId="urn:microsoft.com/office/officeart/2018/2/layout/IconVerticalSolidList"/>
    <dgm:cxn modelId="{06DB638B-1C6E-4EFB-AA78-A96C1FAD3BC2}" type="presParOf" srcId="{0F3BF982-5FD8-4A4D-9116-58F9B8AB4492}" destId="{79A571B5-5D24-4842-A98A-56EE31735C5E}" srcOrd="0" destOrd="0" presId="urn:microsoft.com/office/officeart/2018/2/layout/IconVerticalSolidList"/>
    <dgm:cxn modelId="{43B1DDBE-BB57-4470-84F5-91A5C7B0B6C5}" type="presParOf" srcId="{0F3BF982-5FD8-4A4D-9116-58F9B8AB4492}" destId="{706C70CE-274F-4D0B-9C99-C02DD24ACDDF}" srcOrd="1" destOrd="0" presId="urn:microsoft.com/office/officeart/2018/2/layout/IconVerticalSolidList"/>
    <dgm:cxn modelId="{90EE020C-864A-44BC-90D5-2EECA08A7D3B}" type="presParOf" srcId="{0F3BF982-5FD8-4A4D-9116-58F9B8AB4492}" destId="{2DD3B2DD-B3B6-4616-9A94-306CA82452AE}" srcOrd="2" destOrd="0" presId="urn:microsoft.com/office/officeart/2018/2/layout/IconVerticalSolidList"/>
    <dgm:cxn modelId="{1F27A112-2580-45CE-AB95-E25F21E937E6}" type="presParOf" srcId="{0F3BF982-5FD8-4A4D-9116-58F9B8AB4492}" destId="{0E5AB0F9-9A34-4CBD-8CA9-E74DEDD7DDA4}" srcOrd="3" destOrd="0" presId="urn:microsoft.com/office/officeart/2018/2/layout/IconVerticalSolidList"/>
    <dgm:cxn modelId="{2CC46EA4-3B52-4670-95CA-1C7CA07B0AB0}" type="presParOf" srcId="{0F930D6B-58B9-4E95-9444-688FC412037E}" destId="{417E81F5-6BA3-438E-9C43-2DF148EE66BC}" srcOrd="1" destOrd="0" presId="urn:microsoft.com/office/officeart/2018/2/layout/IconVerticalSolidList"/>
    <dgm:cxn modelId="{19E27745-D9D4-4FF8-8FD5-E96CF244D944}" type="presParOf" srcId="{0F930D6B-58B9-4E95-9444-688FC412037E}" destId="{5ACF608D-A9CC-4F47-AAD4-4FB96A2522BE}" srcOrd="2" destOrd="0" presId="urn:microsoft.com/office/officeart/2018/2/layout/IconVerticalSolidList"/>
    <dgm:cxn modelId="{4451F1D1-BBD0-4707-8C8A-8E83C8EE7402}" type="presParOf" srcId="{5ACF608D-A9CC-4F47-AAD4-4FB96A2522BE}" destId="{C5B1563B-7A55-4BE0-B036-C872F3B9371D}" srcOrd="0" destOrd="0" presId="urn:microsoft.com/office/officeart/2018/2/layout/IconVerticalSolidList"/>
    <dgm:cxn modelId="{FD9564FF-3F49-4979-8212-CFBB55506EB2}" type="presParOf" srcId="{5ACF608D-A9CC-4F47-AAD4-4FB96A2522BE}" destId="{5D2DE6F8-1084-418A-9B5D-BC05306E6020}" srcOrd="1" destOrd="0" presId="urn:microsoft.com/office/officeart/2018/2/layout/IconVerticalSolidList"/>
    <dgm:cxn modelId="{CECC6F53-0E2F-40C0-9A7A-E1C313982A63}" type="presParOf" srcId="{5ACF608D-A9CC-4F47-AAD4-4FB96A2522BE}" destId="{037D4FC2-86E3-45BD-BE84-E733C38129EE}" srcOrd="2" destOrd="0" presId="urn:microsoft.com/office/officeart/2018/2/layout/IconVerticalSolidList"/>
    <dgm:cxn modelId="{D8CFA2A9-CF30-4DC4-96B5-382E963E67FD}" type="presParOf" srcId="{5ACF608D-A9CC-4F47-AAD4-4FB96A2522BE}" destId="{9060B479-02CE-4429-A5CC-14D0B99AE0A6}" srcOrd="3" destOrd="0" presId="urn:microsoft.com/office/officeart/2018/2/layout/IconVerticalSolidList"/>
    <dgm:cxn modelId="{BD428B99-2CD3-41AC-83D3-96A158D6320C}" type="presParOf" srcId="{0F930D6B-58B9-4E95-9444-688FC412037E}" destId="{5B01402B-6AE5-4AD7-9DF7-F4CD8239C834}" srcOrd="3" destOrd="0" presId="urn:microsoft.com/office/officeart/2018/2/layout/IconVerticalSolidList"/>
    <dgm:cxn modelId="{639F7322-D057-4CD6-B7C2-A43EAB27D059}" type="presParOf" srcId="{0F930D6B-58B9-4E95-9444-688FC412037E}" destId="{49C88049-ADB1-4077-86D9-03E5664FB4B5}" srcOrd="4" destOrd="0" presId="urn:microsoft.com/office/officeart/2018/2/layout/IconVerticalSolidList"/>
    <dgm:cxn modelId="{43A44762-EDDF-4FD7-8F3D-4C9937A072CB}" type="presParOf" srcId="{49C88049-ADB1-4077-86D9-03E5664FB4B5}" destId="{7A367791-F8A1-40E8-AA88-3CD8E4E3F32F}" srcOrd="0" destOrd="0" presId="urn:microsoft.com/office/officeart/2018/2/layout/IconVerticalSolidList"/>
    <dgm:cxn modelId="{69571479-FCDE-409C-A920-938C7FD8D881}" type="presParOf" srcId="{49C88049-ADB1-4077-86D9-03E5664FB4B5}" destId="{FB2F1658-2E28-46FE-A335-499098D9C3FE}" srcOrd="1" destOrd="0" presId="urn:microsoft.com/office/officeart/2018/2/layout/IconVerticalSolidList"/>
    <dgm:cxn modelId="{07019790-3A97-4A81-A8D1-57D3B392654F}" type="presParOf" srcId="{49C88049-ADB1-4077-86D9-03E5664FB4B5}" destId="{521A9A04-0B2D-42A0-B727-8DEB29018EF1}" srcOrd="2" destOrd="0" presId="urn:microsoft.com/office/officeart/2018/2/layout/IconVerticalSolidList"/>
    <dgm:cxn modelId="{1A8D1DBD-6C98-46E9-81C0-94799ADFE84A}" type="presParOf" srcId="{49C88049-ADB1-4077-86D9-03E5664FB4B5}" destId="{20A689C9-51A3-42CB-A097-922DDDF1F77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11CB8-3B59-4D11-85EC-2B2702636C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7D51FAF-F69F-4AFE-91C6-FCAE2880A33C}">
      <dgm:prSet/>
      <dgm:spPr/>
      <dgm:t>
        <a:bodyPr/>
        <a:lstStyle/>
        <a:p>
          <a:r>
            <a:rPr lang="en-US" b="1" i="0" baseline="0"/>
            <a:t>Data Sensitivity:</a:t>
          </a:r>
          <a:r>
            <a:rPr lang="en-US" b="0" i="0" baseline="0"/>
            <a:t> Digital ID systems involve the collection of highly sensitive personal data, including biometric information.</a:t>
          </a:r>
          <a:endParaRPr lang="en-US"/>
        </a:p>
      </dgm:t>
    </dgm:pt>
    <dgm:pt modelId="{9ECC8A0A-228F-4681-A030-2136C0E4A8CD}" type="parTrans" cxnId="{665C98E4-0D19-4113-A072-E1206757D12D}">
      <dgm:prSet/>
      <dgm:spPr/>
      <dgm:t>
        <a:bodyPr/>
        <a:lstStyle/>
        <a:p>
          <a:endParaRPr lang="en-US"/>
        </a:p>
      </dgm:t>
    </dgm:pt>
    <dgm:pt modelId="{80216DC9-04E0-4BF5-8F66-0CCA32ED3929}" type="sibTrans" cxnId="{665C98E4-0D19-4113-A072-E1206757D12D}">
      <dgm:prSet/>
      <dgm:spPr/>
      <dgm:t>
        <a:bodyPr/>
        <a:lstStyle/>
        <a:p>
          <a:endParaRPr lang="en-US"/>
        </a:p>
      </dgm:t>
    </dgm:pt>
    <dgm:pt modelId="{62733A4D-EDEA-45FC-99D3-FE275CB3C7F6}">
      <dgm:prSet/>
      <dgm:spPr/>
      <dgm:t>
        <a:bodyPr/>
        <a:lstStyle/>
        <a:p>
          <a:r>
            <a:rPr lang="en-US" b="1" i="0" baseline="0"/>
            <a:t>Privacy Concerns:</a:t>
          </a:r>
          <a:r>
            <a:rPr lang="en-US" b="0" i="0" baseline="0"/>
            <a:t> Ensuring that citizens' data is protected against misuse and unauthorized access is crucial for maintaining public trust.</a:t>
          </a:r>
          <a:endParaRPr lang="en-US"/>
        </a:p>
      </dgm:t>
    </dgm:pt>
    <dgm:pt modelId="{34153796-9B34-420A-AE81-4331811D8C87}" type="parTrans" cxnId="{867B7B40-B1AF-4B02-9D05-E4E1B9866624}">
      <dgm:prSet/>
      <dgm:spPr/>
      <dgm:t>
        <a:bodyPr/>
        <a:lstStyle/>
        <a:p>
          <a:endParaRPr lang="en-US"/>
        </a:p>
      </dgm:t>
    </dgm:pt>
    <dgm:pt modelId="{67C325EC-E671-4720-8FF2-075C2B3BBBAB}" type="sibTrans" cxnId="{867B7B40-B1AF-4B02-9D05-E4E1B9866624}">
      <dgm:prSet/>
      <dgm:spPr/>
      <dgm:t>
        <a:bodyPr/>
        <a:lstStyle/>
        <a:p>
          <a:endParaRPr lang="en-US"/>
        </a:p>
      </dgm:t>
    </dgm:pt>
    <dgm:pt modelId="{19286259-6553-40F0-8FB0-4A58D6CACF75}" type="pres">
      <dgm:prSet presAssocID="{6C711CB8-3B59-4D11-85EC-2B2702636C46}" presName="root" presStyleCnt="0">
        <dgm:presLayoutVars>
          <dgm:dir/>
          <dgm:resizeHandles val="exact"/>
        </dgm:presLayoutVars>
      </dgm:prSet>
      <dgm:spPr/>
    </dgm:pt>
    <dgm:pt modelId="{78964D5B-DEDD-4170-9A31-4D975A9B27E2}" type="pres">
      <dgm:prSet presAssocID="{F7D51FAF-F69F-4AFE-91C6-FCAE2880A33C}" presName="compNode" presStyleCnt="0"/>
      <dgm:spPr/>
    </dgm:pt>
    <dgm:pt modelId="{BD57DFDE-2712-456A-B1DB-A02F7EA702FB}" type="pres">
      <dgm:prSet presAssocID="{F7D51FAF-F69F-4AFE-91C6-FCAE2880A33C}" presName="bgRect" presStyleLbl="bgShp" presStyleIdx="0" presStyleCnt="2"/>
      <dgm:spPr/>
    </dgm:pt>
    <dgm:pt modelId="{619A0C53-9A09-488B-A896-4C9F8A60581E}" type="pres">
      <dgm:prSet presAssocID="{F7D51FAF-F69F-4AFE-91C6-FCAE2880A33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 Print"/>
        </a:ext>
      </dgm:extLst>
    </dgm:pt>
    <dgm:pt modelId="{8E55A52C-393B-4E2A-B8E7-BE7B9453CBB0}" type="pres">
      <dgm:prSet presAssocID="{F7D51FAF-F69F-4AFE-91C6-FCAE2880A33C}" presName="spaceRect" presStyleCnt="0"/>
      <dgm:spPr/>
    </dgm:pt>
    <dgm:pt modelId="{7EBD2F87-3B88-43FC-983D-8F9CAC2FD19E}" type="pres">
      <dgm:prSet presAssocID="{F7D51FAF-F69F-4AFE-91C6-FCAE2880A33C}" presName="parTx" presStyleLbl="revTx" presStyleIdx="0" presStyleCnt="2">
        <dgm:presLayoutVars>
          <dgm:chMax val="0"/>
          <dgm:chPref val="0"/>
        </dgm:presLayoutVars>
      </dgm:prSet>
      <dgm:spPr/>
    </dgm:pt>
    <dgm:pt modelId="{1A4E3A88-4A96-4978-B75A-7DB2FF3E9C6F}" type="pres">
      <dgm:prSet presAssocID="{80216DC9-04E0-4BF5-8F66-0CCA32ED3929}" presName="sibTrans" presStyleCnt="0"/>
      <dgm:spPr/>
    </dgm:pt>
    <dgm:pt modelId="{D422FABD-260D-4DB1-8497-13C49B9E85C7}" type="pres">
      <dgm:prSet presAssocID="{62733A4D-EDEA-45FC-99D3-FE275CB3C7F6}" presName="compNode" presStyleCnt="0"/>
      <dgm:spPr/>
    </dgm:pt>
    <dgm:pt modelId="{C74C381C-15B0-4E08-995D-832B341BC203}" type="pres">
      <dgm:prSet presAssocID="{62733A4D-EDEA-45FC-99D3-FE275CB3C7F6}" presName="bgRect" presStyleLbl="bgShp" presStyleIdx="1" presStyleCnt="2"/>
      <dgm:spPr/>
    </dgm:pt>
    <dgm:pt modelId="{EDD4B349-DB04-4194-94C0-20778220192B}" type="pres">
      <dgm:prSet presAssocID="{62733A4D-EDEA-45FC-99D3-FE275CB3C7F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5863D980-88E1-4C4A-A764-B1ECFD70596B}" type="pres">
      <dgm:prSet presAssocID="{62733A4D-EDEA-45FC-99D3-FE275CB3C7F6}" presName="spaceRect" presStyleCnt="0"/>
      <dgm:spPr/>
    </dgm:pt>
    <dgm:pt modelId="{F217CE0A-5278-4B38-83C0-55822C663772}" type="pres">
      <dgm:prSet presAssocID="{62733A4D-EDEA-45FC-99D3-FE275CB3C7F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67B7B40-B1AF-4B02-9D05-E4E1B9866624}" srcId="{6C711CB8-3B59-4D11-85EC-2B2702636C46}" destId="{62733A4D-EDEA-45FC-99D3-FE275CB3C7F6}" srcOrd="1" destOrd="0" parTransId="{34153796-9B34-420A-AE81-4331811D8C87}" sibTransId="{67C325EC-E671-4720-8FF2-075C2B3BBBAB}"/>
    <dgm:cxn modelId="{20125767-68D1-4C7B-A0E1-F28B2CB680C9}" type="presOf" srcId="{62733A4D-EDEA-45FC-99D3-FE275CB3C7F6}" destId="{F217CE0A-5278-4B38-83C0-55822C663772}" srcOrd="0" destOrd="0" presId="urn:microsoft.com/office/officeart/2018/2/layout/IconVerticalSolidList"/>
    <dgm:cxn modelId="{CE17ADC2-6774-4CC5-8A83-AD9901A0BB16}" type="presOf" srcId="{6C711CB8-3B59-4D11-85EC-2B2702636C46}" destId="{19286259-6553-40F0-8FB0-4A58D6CACF75}" srcOrd="0" destOrd="0" presId="urn:microsoft.com/office/officeart/2018/2/layout/IconVerticalSolidList"/>
    <dgm:cxn modelId="{D88B37D2-82C9-4FCB-8153-F47429E4372E}" type="presOf" srcId="{F7D51FAF-F69F-4AFE-91C6-FCAE2880A33C}" destId="{7EBD2F87-3B88-43FC-983D-8F9CAC2FD19E}" srcOrd="0" destOrd="0" presId="urn:microsoft.com/office/officeart/2018/2/layout/IconVerticalSolidList"/>
    <dgm:cxn modelId="{665C98E4-0D19-4113-A072-E1206757D12D}" srcId="{6C711CB8-3B59-4D11-85EC-2B2702636C46}" destId="{F7D51FAF-F69F-4AFE-91C6-FCAE2880A33C}" srcOrd="0" destOrd="0" parTransId="{9ECC8A0A-228F-4681-A030-2136C0E4A8CD}" sibTransId="{80216DC9-04E0-4BF5-8F66-0CCA32ED3929}"/>
    <dgm:cxn modelId="{9CBA75D5-3302-4A1F-9C1B-C49ABA7B722B}" type="presParOf" srcId="{19286259-6553-40F0-8FB0-4A58D6CACF75}" destId="{78964D5B-DEDD-4170-9A31-4D975A9B27E2}" srcOrd="0" destOrd="0" presId="urn:microsoft.com/office/officeart/2018/2/layout/IconVerticalSolidList"/>
    <dgm:cxn modelId="{EC2A74A7-29AF-4E58-85AF-355BB57AFD1F}" type="presParOf" srcId="{78964D5B-DEDD-4170-9A31-4D975A9B27E2}" destId="{BD57DFDE-2712-456A-B1DB-A02F7EA702FB}" srcOrd="0" destOrd="0" presId="urn:microsoft.com/office/officeart/2018/2/layout/IconVerticalSolidList"/>
    <dgm:cxn modelId="{9457036C-8560-48E4-8925-39AA6DD82DE9}" type="presParOf" srcId="{78964D5B-DEDD-4170-9A31-4D975A9B27E2}" destId="{619A0C53-9A09-488B-A896-4C9F8A60581E}" srcOrd="1" destOrd="0" presId="urn:microsoft.com/office/officeart/2018/2/layout/IconVerticalSolidList"/>
    <dgm:cxn modelId="{0E2ACAE7-56CD-464C-BE20-1BC492B40EAD}" type="presParOf" srcId="{78964D5B-DEDD-4170-9A31-4D975A9B27E2}" destId="{8E55A52C-393B-4E2A-B8E7-BE7B9453CBB0}" srcOrd="2" destOrd="0" presId="urn:microsoft.com/office/officeart/2018/2/layout/IconVerticalSolidList"/>
    <dgm:cxn modelId="{6CD88AB1-ABC2-4A4A-A12E-341DAAC03CAC}" type="presParOf" srcId="{78964D5B-DEDD-4170-9A31-4D975A9B27E2}" destId="{7EBD2F87-3B88-43FC-983D-8F9CAC2FD19E}" srcOrd="3" destOrd="0" presId="urn:microsoft.com/office/officeart/2018/2/layout/IconVerticalSolidList"/>
    <dgm:cxn modelId="{C240E053-98D4-4DEB-8664-2B1AB64621EE}" type="presParOf" srcId="{19286259-6553-40F0-8FB0-4A58D6CACF75}" destId="{1A4E3A88-4A96-4978-B75A-7DB2FF3E9C6F}" srcOrd="1" destOrd="0" presId="urn:microsoft.com/office/officeart/2018/2/layout/IconVerticalSolidList"/>
    <dgm:cxn modelId="{8A24E6B9-9FAB-4CC8-B37F-4B1D4AAC5A70}" type="presParOf" srcId="{19286259-6553-40F0-8FB0-4A58D6CACF75}" destId="{D422FABD-260D-4DB1-8497-13C49B9E85C7}" srcOrd="2" destOrd="0" presId="urn:microsoft.com/office/officeart/2018/2/layout/IconVerticalSolidList"/>
    <dgm:cxn modelId="{036BEFBD-130E-402C-9023-50F36D12F9CB}" type="presParOf" srcId="{D422FABD-260D-4DB1-8497-13C49B9E85C7}" destId="{C74C381C-15B0-4E08-995D-832B341BC203}" srcOrd="0" destOrd="0" presId="urn:microsoft.com/office/officeart/2018/2/layout/IconVerticalSolidList"/>
    <dgm:cxn modelId="{18136E3B-C294-4E9D-9F9D-7AAC13F2EC77}" type="presParOf" srcId="{D422FABD-260D-4DB1-8497-13C49B9E85C7}" destId="{EDD4B349-DB04-4194-94C0-20778220192B}" srcOrd="1" destOrd="0" presId="urn:microsoft.com/office/officeart/2018/2/layout/IconVerticalSolidList"/>
    <dgm:cxn modelId="{632C1740-37D8-4F41-8FDD-68CA91F205F3}" type="presParOf" srcId="{D422FABD-260D-4DB1-8497-13C49B9E85C7}" destId="{5863D980-88E1-4C4A-A764-B1ECFD70596B}" srcOrd="2" destOrd="0" presId="urn:microsoft.com/office/officeart/2018/2/layout/IconVerticalSolidList"/>
    <dgm:cxn modelId="{FCD16509-A7CC-4E58-BF4F-B9F18BD0C72A}" type="presParOf" srcId="{D422FABD-260D-4DB1-8497-13C49B9E85C7}" destId="{F217CE0A-5278-4B38-83C0-55822C6637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A3A6AD-5833-4173-9AA4-ED5EA1FB9D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3C1E4C6-4ED9-4A58-B979-9F3D8DD49A5F}">
      <dgm:prSet/>
      <dgm:spPr/>
      <dgm:t>
        <a:bodyPr/>
        <a:lstStyle/>
        <a:p>
          <a:r>
            <a:rPr lang="en-US" b="1" i="0" baseline="0"/>
            <a:t>Application in Digital ID Systems:</a:t>
          </a:r>
          <a:r>
            <a:rPr lang="en-US" b="0" i="0" baseline="0"/>
            <a:t> How the current legal framework applies to the processing of data within digital ID systems.</a:t>
          </a:r>
          <a:endParaRPr lang="en-US"/>
        </a:p>
      </dgm:t>
    </dgm:pt>
    <dgm:pt modelId="{B9153833-0943-4E38-9DCC-5955FC02D703}" type="parTrans" cxnId="{662051CC-B7BD-4D48-A7E9-021C1AF91E2E}">
      <dgm:prSet/>
      <dgm:spPr/>
      <dgm:t>
        <a:bodyPr/>
        <a:lstStyle/>
        <a:p>
          <a:endParaRPr lang="en-US"/>
        </a:p>
      </dgm:t>
    </dgm:pt>
    <dgm:pt modelId="{9FF329F5-1BEB-4193-890C-2B1998D65D03}" type="sibTrans" cxnId="{662051CC-B7BD-4D48-A7E9-021C1AF91E2E}">
      <dgm:prSet/>
      <dgm:spPr/>
      <dgm:t>
        <a:bodyPr/>
        <a:lstStyle/>
        <a:p>
          <a:endParaRPr lang="en-US"/>
        </a:p>
      </dgm:t>
    </dgm:pt>
    <dgm:pt modelId="{DDCF1600-E424-4911-BEC3-73DED4043FB3}">
      <dgm:prSet/>
      <dgm:spPr/>
      <dgm:t>
        <a:bodyPr/>
        <a:lstStyle/>
        <a:p>
          <a:r>
            <a:rPr lang="en-US" b="1" i="0" baseline="0"/>
            <a:t>Adequacy of Existing Laws:</a:t>
          </a:r>
          <a:r>
            <a:rPr lang="en-US" b="0" i="0" baseline="0"/>
            <a:t> Discuss the adequacy and potential gaps in the current laws for protecting data in digital ID systems.</a:t>
          </a:r>
          <a:endParaRPr lang="en-US"/>
        </a:p>
      </dgm:t>
    </dgm:pt>
    <dgm:pt modelId="{79C2714A-F4AC-4DD4-A379-240D1D6353F9}" type="parTrans" cxnId="{06EAD164-7515-4EF0-8295-5D3CAC49DA30}">
      <dgm:prSet/>
      <dgm:spPr/>
      <dgm:t>
        <a:bodyPr/>
        <a:lstStyle/>
        <a:p>
          <a:endParaRPr lang="en-US"/>
        </a:p>
      </dgm:t>
    </dgm:pt>
    <dgm:pt modelId="{D3EDBE35-AA17-4A9F-8AA1-CBAC08D8322C}" type="sibTrans" cxnId="{06EAD164-7515-4EF0-8295-5D3CAC49DA30}">
      <dgm:prSet/>
      <dgm:spPr/>
      <dgm:t>
        <a:bodyPr/>
        <a:lstStyle/>
        <a:p>
          <a:endParaRPr lang="en-US"/>
        </a:p>
      </dgm:t>
    </dgm:pt>
    <dgm:pt modelId="{B3157472-D33B-4129-A33E-72470AA232B2}" type="pres">
      <dgm:prSet presAssocID="{28A3A6AD-5833-4173-9AA4-ED5EA1FB9D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8701DC-5FDA-43ED-AFF8-535028F61277}" type="pres">
      <dgm:prSet presAssocID="{43C1E4C6-4ED9-4A58-B979-9F3D8DD49A5F}" presName="hierRoot1" presStyleCnt="0"/>
      <dgm:spPr/>
    </dgm:pt>
    <dgm:pt modelId="{27AD1DF5-D4EE-4A1E-9B0A-B2CD9328DA68}" type="pres">
      <dgm:prSet presAssocID="{43C1E4C6-4ED9-4A58-B979-9F3D8DD49A5F}" presName="composite" presStyleCnt="0"/>
      <dgm:spPr/>
    </dgm:pt>
    <dgm:pt modelId="{D43D0698-D0BC-4984-BC42-8CF5B5CF3D35}" type="pres">
      <dgm:prSet presAssocID="{43C1E4C6-4ED9-4A58-B979-9F3D8DD49A5F}" presName="background" presStyleLbl="node0" presStyleIdx="0" presStyleCnt="2"/>
      <dgm:spPr/>
    </dgm:pt>
    <dgm:pt modelId="{B0C2124A-133D-46DA-9D81-96B3C557BB69}" type="pres">
      <dgm:prSet presAssocID="{43C1E4C6-4ED9-4A58-B979-9F3D8DD49A5F}" presName="text" presStyleLbl="fgAcc0" presStyleIdx="0" presStyleCnt="2">
        <dgm:presLayoutVars>
          <dgm:chPref val="3"/>
        </dgm:presLayoutVars>
      </dgm:prSet>
      <dgm:spPr/>
    </dgm:pt>
    <dgm:pt modelId="{2123E60D-5B8F-488C-85BF-3BB18A03F797}" type="pres">
      <dgm:prSet presAssocID="{43C1E4C6-4ED9-4A58-B979-9F3D8DD49A5F}" presName="hierChild2" presStyleCnt="0"/>
      <dgm:spPr/>
    </dgm:pt>
    <dgm:pt modelId="{C12B2211-DD40-4836-868F-A3876C54BDD0}" type="pres">
      <dgm:prSet presAssocID="{DDCF1600-E424-4911-BEC3-73DED4043FB3}" presName="hierRoot1" presStyleCnt="0"/>
      <dgm:spPr/>
    </dgm:pt>
    <dgm:pt modelId="{F39FE452-D8DF-437E-90B3-1DDC67B1F67D}" type="pres">
      <dgm:prSet presAssocID="{DDCF1600-E424-4911-BEC3-73DED4043FB3}" presName="composite" presStyleCnt="0"/>
      <dgm:spPr/>
    </dgm:pt>
    <dgm:pt modelId="{F472C03A-36AE-48A9-B9B6-21CB7FDCDF37}" type="pres">
      <dgm:prSet presAssocID="{DDCF1600-E424-4911-BEC3-73DED4043FB3}" presName="background" presStyleLbl="node0" presStyleIdx="1" presStyleCnt="2"/>
      <dgm:spPr/>
    </dgm:pt>
    <dgm:pt modelId="{41B6483F-DDF1-4707-B263-9A304A23D6F0}" type="pres">
      <dgm:prSet presAssocID="{DDCF1600-E424-4911-BEC3-73DED4043FB3}" presName="text" presStyleLbl="fgAcc0" presStyleIdx="1" presStyleCnt="2">
        <dgm:presLayoutVars>
          <dgm:chPref val="3"/>
        </dgm:presLayoutVars>
      </dgm:prSet>
      <dgm:spPr/>
    </dgm:pt>
    <dgm:pt modelId="{272EE797-0491-4EAD-B2A0-7F93D834CD04}" type="pres">
      <dgm:prSet presAssocID="{DDCF1600-E424-4911-BEC3-73DED4043FB3}" presName="hierChild2" presStyleCnt="0"/>
      <dgm:spPr/>
    </dgm:pt>
  </dgm:ptLst>
  <dgm:cxnLst>
    <dgm:cxn modelId="{06EAD164-7515-4EF0-8295-5D3CAC49DA30}" srcId="{28A3A6AD-5833-4173-9AA4-ED5EA1FB9D4D}" destId="{DDCF1600-E424-4911-BEC3-73DED4043FB3}" srcOrd="1" destOrd="0" parTransId="{79C2714A-F4AC-4DD4-A379-240D1D6353F9}" sibTransId="{D3EDBE35-AA17-4A9F-8AA1-CBAC08D8322C}"/>
    <dgm:cxn modelId="{74A4A745-D3DB-4D12-BE6E-CF78E1C9C977}" type="presOf" srcId="{DDCF1600-E424-4911-BEC3-73DED4043FB3}" destId="{41B6483F-DDF1-4707-B263-9A304A23D6F0}" srcOrd="0" destOrd="0" presId="urn:microsoft.com/office/officeart/2005/8/layout/hierarchy1"/>
    <dgm:cxn modelId="{E5F4DC91-A954-4A85-AA9A-4BA2AEE54BAA}" type="presOf" srcId="{28A3A6AD-5833-4173-9AA4-ED5EA1FB9D4D}" destId="{B3157472-D33B-4129-A33E-72470AA232B2}" srcOrd="0" destOrd="0" presId="urn:microsoft.com/office/officeart/2005/8/layout/hierarchy1"/>
    <dgm:cxn modelId="{4CC519B3-B78D-4741-A784-3B0E5EAA95AC}" type="presOf" srcId="{43C1E4C6-4ED9-4A58-B979-9F3D8DD49A5F}" destId="{B0C2124A-133D-46DA-9D81-96B3C557BB69}" srcOrd="0" destOrd="0" presId="urn:microsoft.com/office/officeart/2005/8/layout/hierarchy1"/>
    <dgm:cxn modelId="{662051CC-B7BD-4D48-A7E9-021C1AF91E2E}" srcId="{28A3A6AD-5833-4173-9AA4-ED5EA1FB9D4D}" destId="{43C1E4C6-4ED9-4A58-B979-9F3D8DD49A5F}" srcOrd="0" destOrd="0" parTransId="{B9153833-0943-4E38-9DCC-5955FC02D703}" sibTransId="{9FF329F5-1BEB-4193-890C-2B1998D65D03}"/>
    <dgm:cxn modelId="{A6936015-6134-47C7-9063-F2A857FD2498}" type="presParOf" srcId="{B3157472-D33B-4129-A33E-72470AA232B2}" destId="{A98701DC-5FDA-43ED-AFF8-535028F61277}" srcOrd="0" destOrd="0" presId="urn:microsoft.com/office/officeart/2005/8/layout/hierarchy1"/>
    <dgm:cxn modelId="{6ECDC96D-407C-4D55-AE16-DCE8987333C0}" type="presParOf" srcId="{A98701DC-5FDA-43ED-AFF8-535028F61277}" destId="{27AD1DF5-D4EE-4A1E-9B0A-B2CD9328DA68}" srcOrd="0" destOrd="0" presId="urn:microsoft.com/office/officeart/2005/8/layout/hierarchy1"/>
    <dgm:cxn modelId="{B8B3EBD2-E153-489E-B0DF-CCAE92D6D427}" type="presParOf" srcId="{27AD1DF5-D4EE-4A1E-9B0A-B2CD9328DA68}" destId="{D43D0698-D0BC-4984-BC42-8CF5B5CF3D35}" srcOrd="0" destOrd="0" presId="urn:microsoft.com/office/officeart/2005/8/layout/hierarchy1"/>
    <dgm:cxn modelId="{CEE1E49D-CE60-4856-8654-2624BD82F29C}" type="presParOf" srcId="{27AD1DF5-D4EE-4A1E-9B0A-B2CD9328DA68}" destId="{B0C2124A-133D-46DA-9D81-96B3C557BB69}" srcOrd="1" destOrd="0" presId="urn:microsoft.com/office/officeart/2005/8/layout/hierarchy1"/>
    <dgm:cxn modelId="{A2672968-BA62-4B2C-904A-966D93501968}" type="presParOf" srcId="{A98701DC-5FDA-43ED-AFF8-535028F61277}" destId="{2123E60D-5B8F-488C-85BF-3BB18A03F797}" srcOrd="1" destOrd="0" presId="urn:microsoft.com/office/officeart/2005/8/layout/hierarchy1"/>
    <dgm:cxn modelId="{4EFB9D2F-EE0E-47E5-9063-DD3404346637}" type="presParOf" srcId="{B3157472-D33B-4129-A33E-72470AA232B2}" destId="{C12B2211-DD40-4836-868F-A3876C54BDD0}" srcOrd="1" destOrd="0" presId="urn:microsoft.com/office/officeart/2005/8/layout/hierarchy1"/>
    <dgm:cxn modelId="{B7EBEEBA-BD57-40B4-8B69-11084F1FC2E4}" type="presParOf" srcId="{C12B2211-DD40-4836-868F-A3876C54BDD0}" destId="{F39FE452-D8DF-437E-90B3-1DDC67B1F67D}" srcOrd="0" destOrd="0" presId="urn:microsoft.com/office/officeart/2005/8/layout/hierarchy1"/>
    <dgm:cxn modelId="{0514B5D3-C91A-4998-9808-D43FC9CA7F75}" type="presParOf" srcId="{F39FE452-D8DF-437E-90B3-1DDC67B1F67D}" destId="{F472C03A-36AE-48A9-B9B6-21CB7FDCDF37}" srcOrd="0" destOrd="0" presId="urn:microsoft.com/office/officeart/2005/8/layout/hierarchy1"/>
    <dgm:cxn modelId="{5FE1B5DC-1EBE-49A2-95EC-F56E36933CF9}" type="presParOf" srcId="{F39FE452-D8DF-437E-90B3-1DDC67B1F67D}" destId="{41B6483F-DDF1-4707-B263-9A304A23D6F0}" srcOrd="1" destOrd="0" presId="urn:microsoft.com/office/officeart/2005/8/layout/hierarchy1"/>
    <dgm:cxn modelId="{6E4DD39E-96BD-4B43-8EFC-5948BBA0927E}" type="presParOf" srcId="{C12B2211-DD40-4836-868F-A3876C54BDD0}" destId="{272EE797-0491-4EAD-B2A0-7F93D834CD0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35F77-54BB-4424-887E-F02E98D282EB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BDADE6B-EBD6-4200-94CB-3E6B3BF3E290}">
      <dgm:prSet/>
      <dgm:spPr/>
      <dgm:t>
        <a:bodyPr/>
        <a:lstStyle/>
        <a:p>
          <a:r>
            <a:rPr lang="en-GB" b="1"/>
            <a:t>Who Controls the Data?</a:t>
          </a:r>
          <a:r>
            <a:rPr lang="en-GB"/>
            <a:t> Importance of retaining national control over citizens' data.</a:t>
          </a:r>
          <a:endParaRPr lang="en-US"/>
        </a:p>
      </dgm:t>
    </dgm:pt>
    <dgm:pt modelId="{4C5EE527-B62D-4746-8667-150810126991}" type="parTrans" cxnId="{BD7137EA-A2FB-4BE6-9CB5-BF4B5E46EC19}">
      <dgm:prSet/>
      <dgm:spPr/>
      <dgm:t>
        <a:bodyPr/>
        <a:lstStyle/>
        <a:p>
          <a:endParaRPr lang="en-US"/>
        </a:p>
      </dgm:t>
    </dgm:pt>
    <dgm:pt modelId="{E4DC2AA4-BE04-4AB8-BD61-651D3167FD17}" type="sibTrans" cxnId="{BD7137EA-A2FB-4BE6-9CB5-BF4B5E46EC19}">
      <dgm:prSet/>
      <dgm:spPr/>
      <dgm:t>
        <a:bodyPr/>
        <a:lstStyle/>
        <a:p>
          <a:endParaRPr lang="en-US"/>
        </a:p>
      </dgm:t>
    </dgm:pt>
    <dgm:pt modelId="{01BD784F-166A-4728-8F59-98DAFFDC45FC}">
      <dgm:prSet/>
      <dgm:spPr/>
      <dgm:t>
        <a:bodyPr/>
        <a:lstStyle/>
        <a:p>
          <a:r>
            <a:rPr lang="en-GB" b="1"/>
            <a:t>Cross-Border Transfers:</a:t>
          </a:r>
          <a:r>
            <a:rPr lang="en-GB"/>
            <a:t> Regulations for the international transfer of personal data and ensuring it meets protection standards (Articles 30-31).</a:t>
          </a:r>
          <a:endParaRPr lang="en-US"/>
        </a:p>
      </dgm:t>
    </dgm:pt>
    <dgm:pt modelId="{C45942EF-7FDF-4C3C-892C-DD6525EF85C3}" type="parTrans" cxnId="{8510E410-1ED6-4BE0-B5A2-293C901A04DE}">
      <dgm:prSet/>
      <dgm:spPr/>
      <dgm:t>
        <a:bodyPr/>
        <a:lstStyle/>
        <a:p>
          <a:endParaRPr lang="en-US"/>
        </a:p>
      </dgm:t>
    </dgm:pt>
    <dgm:pt modelId="{E46315C3-4239-4F5D-93E4-734E4040AFC9}" type="sibTrans" cxnId="{8510E410-1ED6-4BE0-B5A2-293C901A04DE}">
      <dgm:prSet/>
      <dgm:spPr/>
      <dgm:t>
        <a:bodyPr/>
        <a:lstStyle/>
        <a:p>
          <a:endParaRPr lang="en-US"/>
        </a:p>
      </dgm:t>
    </dgm:pt>
    <dgm:pt modelId="{052D4F3F-00CC-448C-82A8-9A0EF3AB55E0}" type="pres">
      <dgm:prSet presAssocID="{1C235F77-54BB-4424-887E-F02E98D282EB}" presName="linear" presStyleCnt="0">
        <dgm:presLayoutVars>
          <dgm:animLvl val="lvl"/>
          <dgm:resizeHandles val="exact"/>
        </dgm:presLayoutVars>
      </dgm:prSet>
      <dgm:spPr/>
    </dgm:pt>
    <dgm:pt modelId="{92A06E37-C771-4742-87EE-5009A8D7619B}" type="pres">
      <dgm:prSet presAssocID="{EBDADE6B-EBD6-4200-94CB-3E6B3BF3E29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37969AE-BDD5-4F7A-940C-9FD5F5EA46E4}" type="pres">
      <dgm:prSet presAssocID="{E4DC2AA4-BE04-4AB8-BD61-651D3167FD17}" presName="spacer" presStyleCnt="0"/>
      <dgm:spPr/>
    </dgm:pt>
    <dgm:pt modelId="{AB3AEFBE-9DEA-4ECF-939A-B98E3CA11AD1}" type="pres">
      <dgm:prSet presAssocID="{01BD784F-166A-4728-8F59-98DAFFDC45F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510E410-1ED6-4BE0-B5A2-293C901A04DE}" srcId="{1C235F77-54BB-4424-887E-F02E98D282EB}" destId="{01BD784F-166A-4728-8F59-98DAFFDC45FC}" srcOrd="1" destOrd="0" parTransId="{C45942EF-7FDF-4C3C-892C-DD6525EF85C3}" sibTransId="{E46315C3-4239-4F5D-93E4-734E4040AFC9}"/>
    <dgm:cxn modelId="{83D39F38-BE9E-4CEE-AE56-4B41510CCA6F}" type="presOf" srcId="{EBDADE6B-EBD6-4200-94CB-3E6B3BF3E290}" destId="{92A06E37-C771-4742-87EE-5009A8D7619B}" srcOrd="0" destOrd="0" presId="urn:microsoft.com/office/officeart/2005/8/layout/vList2"/>
    <dgm:cxn modelId="{6F6CFD9C-2293-4438-BC81-586DC423B10A}" type="presOf" srcId="{01BD784F-166A-4728-8F59-98DAFFDC45FC}" destId="{AB3AEFBE-9DEA-4ECF-939A-B98E3CA11AD1}" srcOrd="0" destOrd="0" presId="urn:microsoft.com/office/officeart/2005/8/layout/vList2"/>
    <dgm:cxn modelId="{442F15EA-DA1F-4A05-9F9A-F18BF39D5657}" type="presOf" srcId="{1C235F77-54BB-4424-887E-F02E98D282EB}" destId="{052D4F3F-00CC-448C-82A8-9A0EF3AB55E0}" srcOrd="0" destOrd="0" presId="urn:microsoft.com/office/officeart/2005/8/layout/vList2"/>
    <dgm:cxn modelId="{BD7137EA-A2FB-4BE6-9CB5-BF4B5E46EC19}" srcId="{1C235F77-54BB-4424-887E-F02E98D282EB}" destId="{EBDADE6B-EBD6-4200-94CB-3E6B3BF3E290}" srcOrd="0" destOrd="0" parTransId="{4C5EE527-B62D-4746-8667-150810126991}" sibTransId="{E4DC2AA4-BE04-4AB8-BD61-651D3167FD17}"/>
    <dgm:cxn modelId="{64528F7C-E8C1-4111-A371-80B9BF510F54}" type="presParOf" srcId="{052D4F3F-00CC-448C-82A8-9A0EF3AB55E0}" destId="{92A06E37-C771-4742-87EE-5009A8D7619B}" srcOrd="0" destOrd="0" presId="urn:microsoft.com/office/officeart/2005/8/layout/vList2"/>
    <dgm:cxn modelId="{F72F7A06-ABB7-480A-B114-DB2AE6BA7400}" type="presParOf" srcId="{052D4F3F-00CC-448C-82A8-9A0EF3AB55E0}" destId="{D37969AE-BDD5-4F7A-940C-9FD5F5EA46E4}" srcOrd="1" destOrd="0" presId="urn:microsoft.com/office/officeart/2005/8/layout/vList2"/>
    <dgm:cxn modelId="{412DDBFC-CD5E-427F-83CB-3DC4407032C9}" type="presParOf" srcId="{052D4F3F-00CC-448C-82A8-9A0EF3AB55E0}" destId="{AB3AEFBE-9DEA-4ECF-939A-B98E3CA11AD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CFC51E-DA34-4A14-88B8-66F5F20D920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C3F868-A6E3-4E11-BBB4-F8030DF8E65E}">
      <dgm:prSet/>
      <dgm:spPr/>
      <dgm:t>
        <a:bodyPr/>
        <a:lstStyle/>
        <a:p>
          <a:r>
            <a:rPr lang="en-US" b="1" i="0" baseline="0"/>
            <a:t>Integration of Privacy:</a:t>
          </a:r>
          <a:r>
            <a:rPr lang="en-US" b="0" i="0" baseline="0"/>
            <a:t> Incorporating privacy considerations from the outset in the design of digital ID systems (Article 29).</a:t>
          </a:r>
          <a:endParaRPr lang="en-US"/>
        </a:p>
      </dgm:t>
    </dgm:pt>
    <dgm:pt modelId="{F8332FA0-69D9-459A-AE75-A4425E2739EF}" type="parTrans" cxnId="{B00C83BC-DB07-4EA7-8C37-E33F886D3016}">
      <dgm:prSet/>
      <dgm:spPr/>
      <dgm:t>
        <a:bodyPr/>
        <a:lstStyle/>
        <a:p>
          <a:endParaRPr lang="en-US"/>
        </a:p>
      </dgm:t>
    </dgm:pt>
    <dgm:pt modelId="{58596EE6-A3B9-4DF7-B2D7-4652485ABE5B}" type="sibTrans" cxnId="{B00C83BC-DB07-4EA7-8C37-E33F886D3016}">
      <dgm:prSet/>
      <dgm:spPr/>
      <dgm:t>
        <a:bodyPr/>
        <a:lstStyle/>
        <a:p>
          <a:endParaRPr lang="en-US"/>
        </a:p>
      </dgm:t>
    </dgm:pt>
    <dgm:pt modelId="{601E9815-9939-4EA3-83A2-592E633C17BD}">
      <dgm:prSet/>
      <dgm:spPr/>
      <dgm:t>
        <a:bodyPr/>
        <a:lstStyle/>
        <a:p>
          <a:r>
            <a:rPr lang="en-US" b="1" i="0" baseline="0"/>
            <a:t>Data Minimization:</a:t>
          </a:r>
          <a:r>
            <a:rPr lang="en-US" b="0" i="0" baseline="0"/>
            <a:t> Collecting only necessary data and ensuring limited access to sensitive information. </a:t>
          </a:r>
          <a:endParaRPr lang="en-US"/>
        </a:p>
      </dgm:t>
    </dgm:pt>
    <dgm:pt modelId="{12D12349-E5B7-46AF-9E35-6FEFB5DD62B6}" type="parTrans" cxnId="{F4573748-6E82-42ED-9F28-1B0492A2DF7E}">
      <dgm:prSet/>
      <dgm:spPr/>
      <dgm:t>
        <a:bodyPr/>
        <a:lstStyle/>
        <a:p>
          <a:endParaRPr lang="en-US"/>
        </a:p>
      </dgm:t>
    </dgm:pt>
    <dgm:pt modelId="{BD44A488-457B-4FEA-AFF7-FA0451DD1FED}" type="sibTrans" cxnId="{F4573748-6E82-42ED-9F28-1B0492A2DF7E}">
      <dgm:prSet/>
      <dgm:spPr/>
      <dgm:t>
        <a:bodyPr/>
        <a:lstStyle/>
        <a:p>
          <a:endParaRPr lang="en-US"/>
        </a:p>
      </dgm:t>
    </dgm:pt>
    <dgm:pt modelId="{E5FDB144-2E8D-4D2A-997C-D6594D689289}" type="pres">
      <dgm:prSet presAssocID="{4ACFC51E-DA34-4A14-88B8-66F5F20D92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CCF63F-0A78-41BD-8B3F-642B8F69E86E}" type="pres">
      <dgm:prSet presAssocID="{11C3F868-A6E3-4E11-BBB4-F8030DF8E65E}" presName="hierRoot1" presStyleCnt="0"/>
      <dgm:spPr/>
    </dgm:pt>
    <dgm:pt modelId="{DF7654F7-ABB7-435B-B3EC-1BC2C7BBE979}" type="pres">
      <dgm:prSet presAssocID="{11C3F868-A6E3-4E11-BBB4-F8030DF8E65E}" presName="composite" presStyleCnt="0"/>
      <dgm:spPr/>
    </dgm:pt>
    <dgm:pt modelId="{A4F87B70-77AC-4ADB-8C6D-3E70FF4107E7}" type="pres">
      <dgm:prSet presAssocID="{11C3F868-A6E3-4E11-BBB4-F8030DF8E65E}" presName="background" presStyleLbl="node0" presStyleIdx="0" presStyleCnt="2"/>
      <dgm:spPr/>
    </dgm:pt>
    <dgm:pt modelId="{CA70B01D-1775-4C74-95F3-12EF2C1DB022}" type="pres">
      <dgm:prSet presAssocID="{11C3F868-A6E3-4E11-BBB4-F8030DF8E65E}" presName="text" presStyleLbl="fgAcc0" presStyleIdx="0" presStyleCnt="2">
        <dgm:presLayoutVars>
          <dgm:chPref val="3"/>
        </dgm:presLayoutVars>
      </dgm:prSet>
      <dgm:spPr/>
    </dgm:pt>
    <dgm:pt modelId="{A1BC9D68-DEF1-4A9A-8E47-59EC52F92BE8}" type="pres">
      <dgm:prSet presAssocID="{11C3F868-A6E3-4E11-BBB4-F8030DF8E65E}" presName="hierChild2" presStyleCnt="0"/>
      <dgm:spPr/>
    </dgm:pt>
    <dgm:pt modelId="{6F29C13A-B3ED-474A-98E8-431128E2B1D2}" type="pres">
      <dgm:prSet presAssocID="{601E9815-9939-4EA3-83A2-592E633C17BD}" presName="hierRoot1" presStyleCnt="0"/>
      <dgm:spPr/>
    </dgm:pt>
    <dgm:pt modelId="{A23B0277-27B4-4FAA-A5B2-5471A71E12D5}" type="pres">
      <dgm:prSet presAssocID="{601E9815-9939-4EA3-83A2-592E633C17BD}" presName="composite" presStyleCnt="0"/>
      <dgm:spPr/>
    </dgm:pt>
    <dgm:pt modelId="{0D31616A-2451-4F73-996B-AB7ECED28E00}" type="pres">
      <dgm:prSet presAssocID="{601E9815-9939-4EA3-83A2-592E633C17BD}" presName="background" presStyleLbl="node0" presStyleIdx="1" presStyleCnt="2"/>
      <dgm:spPr/>
    </dgm:pt>
    <dgm:pt modelId="{AEDAF780-4EF7-4D83-BF71-22CEE30EB778}" type="pres">
      <dgm:prSet presAssocID="{601E9815-9939-4EA3-83A2-592E633C17BD}" presName="text" presStyleLbl="fgAcc0" presStyleIdx="1" presStyleCnt="2">
        <dgm:presLayoutVars>
          <dgm:chPref val="3"/>
        </dgm:presLayoutVars>
      </dgm:prSet>
      <dgm:spPr/>
    </dgm:pt>
    <dgm:pt modelId="{6BD83091-603F-4C6D-9651-6760E52140CB}" type="pres">
      <dgm:prSet presAssocID="{601E9815-9939-4EA3-83A2-592E633C17BD}" presName="hierChild2" presStyleCnt="0"/>
      <dgm:spPr/>
    </dgm:pt>
  </dgm:ptLst>
  <dgm:cxnLst>
    <dgm:cxn modelId="{33925625-C5DD-4111-8200-C35A5671E50A}" type="presOf" srcId="{601E9815-9939-4EA3-83A2-592E633C17BD}" destId="{AEDAF780-4EF7-4D83-BF71-22CEE30EB778}" srcOrd="0" destOrd="0" presId="urn:microsoft.com/office/officeart/2005/8/layout/hierarchy1"/>
    <dgm:cxn modelId="{5C5F1743-BBCB-4756-8939-57294ED0D740}" type="presOf" srcId="{11C3F868-A6E3-4E11-BBB4-F8030DF8E65E}" destId="{CA70B01D-1775-4C74-95F3-12EF2C1DB022}" srcOrd="0" destOrd="0" presId="urn:microsoft.com/office/officeart/2005/8/layout/hierarchy1"/>
    <dgm:cxn modelId="{F4573748-6E82-42ED-9F28-1B0492A2DF7E}" srcId="{4ACFC51E-DA34-4A14-88B8-66F5F20D920D}" destId="{601E9815-9939-4EA3-83A2-592E633C17BD}" srcOrd="1" destOrd="0" parTransId="{12D12349-E5B7-46AF-9E35-6FEFB5DD62B6}" sibTransId="{BD44A488-457B-4FEA-AFF7-FA0451DD1FED}"/>
    <dgm:cxn modelId="{B00C83BC-DB07-4EA7-8C37-E33F886D3016}" srcId="{4ACFC51E-DA34-4A14-88B8-66F5F20D920D}" destId="{11C3F868-A6E3-4E11-BBB4-F8030DF8E65E}" srcOrd="0" destOrd="0" parTransId="{F8332FA0-69D9-459A-AE75-A4425E2739EF}" sibTransId="{58596EE6-A3B9-4DF7-B2D7-4652485ABE5B}"/>
    <dgm:cxn modelId="{91A435C8-9B24-48F3-9C0E-0121520AD6C4}" type="presOf" srcId="{4ACFC51E-DA34-4A14-88B8-66F5F20D920D}" destId="{E5FDB144-2E8D-4D2A-997C-D6594D689289}" srcOrd="0" destOrd="0" presId="urn:microsoft.com/office/officeart/2005/8/layout/hierarchy1"/>
    <dgm:cxn modelId="{7437C14E-10B8-4C48-984D-91BB618798C9}" type="presParOf" srcId="{E5FDB144-2E8D-4D2A-997C-D6594D689289}" destId="{5BCCF63F-0A78-41BD-8B3F-642B8F69E86E}" srcOrd="0" destOrd="0" presId="urn:microsoft.com/office/officeart/2005/8/layout/hierarchy1"/>
    <dgm:cxn modelId="{0D27A213-A879-4841-A289-9B844D12AA26}" type="presParOf" srcId="{5BCCF63F-0A78-41BD-8B3F-642B8F69E86E}" destId="{DF7654F7-ABB7-435B-B3EC-1BC2C7BBE979}" srcOrd="0" destOrd="0" presId="urn:microsoft.com/office/officeart/2005/8/layout/hierarchy1"/>
    <dgm:cxn modelId="{4E850C37-BE9B-4D5C-86E9-9E2B81A0013B}" type="presParOf" srcId="{DF7654F7-ABB7-435B-B3EC-1BC2C7BBE979}" destId="{A4F87B70-77AC-4ADB-8C6D-3E70FF4107E7}" srcOrd="0" destOrd="0" presId="urn:microsoft.com/office/officeart/2005/8/layout/hierarchy1"/>
    <dgm:cxn modelId="{C9361CF6-B214-4EA4-A7D9-992129EB4765}" type="presParOf" srcId="{DF7654F7-ABB7-435B-B3EC-1BC2C7BBE979}" destId="{CA70B01D-1775-4C74-95F3-12EF2C1DB022}" srcOrd="1" destOrd="0" presId="urn:microsoft.com/office/officeart/2005/8/layout/hierarchy1"/>
    <dgm:cxn modelId="{E5123F20-5DB0-4F72-8381-4C3C5D06EF3A}" type="presParOf" srcId="{5BCCF63F-0A78-41BD-8B3F-642B8F69E86E}" destId="{A1BC9D68-DEF1-4A9A-8E47-59EC52F92BE8}" srcOrd="1" destOrd="0" presId="urn:microsoft.com/office/officeart/2005/8/layout/hierarchy1"/>
    <dgm:cxn modelId="{9AF03029-EEA8-431E-86F1-4F6D2BD9CD19}" type="presParOf" srcId="{E5FDB144-2E8D-4D2A-997C-D6594D689289}" destId="{6F29C13A-B3ED-474A-98E8-431128E2B1D2}" srcOrd="1" destOrd="0" presId="urn:microsoft.com/office/officeart/2005/8/layout/hierarchy1"/>
    <dgm:cxn modelId="{AC4E534F-0FE3-4CF2-8D5B-ECE0DA80E8E0}" type="presParOf" srcId="{6F29C13A-B3ED-474A-98E8-431128E2B1D2}" destId="{A23B0277-27B4-4FAA-A5B2-5471A71E12D5}" srcOrd="0" destOrd="0" presId="urn:microsoft.com/office/officeart/2005/8/layout/hierarchy1"/>
    <dgm:cxn modelId="{B53F638F-3A62-4CD7-8307-BD8EE9004FA1}" type="presParOf" srcId="{A23B0277-27B4-4FAA-A5B2-5471A71E12D5}" destId="{0D31616A-2451-4F73-996B-AB7ECED28E00}" srcOrd="0" destOrd="0" presId="urn:microsoft.com/office/officeart/2005/8/layout/hierarchy1"/>
    <dgm:cxn modelId="{B4F7E97C-BEFD-4F79-B743-F3336D0FEFBF}" type="presParOf" srcId="{A23B0277-27B4-4FAA-A5B2-5471A71E12D5}" destId="{AEDAF780-4EF7-4D83-BF71-22CEE30EB778}" srcOrd="1" destOrd="0" presId="urn:microsoft.com/office/officeart/2005/8/layout/hierarchy1"/>
    <dgm:cxn modelId="{3703FCAD-D807-4E61-9842-87E78DB96179}" type="presParOf" srcId="{6F29C13A-B3ED-474A-98E8-431128E2B1D2}" destId="{6BD83091-603F-4C6D-9651-6760E52140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0B5D73-1B2D-471F-8F1D-6DBC59B3DF77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78282E6-E51D-4A04-A508-EF457F52B432}">
      <dgm:prSet/>
      <dgm:spPr/>
      <dgm:t>
        <a:bodyPr/>
        <a:lstStyle/>
        <a:p>
          <a:r>
            <a:rPr lang="en-US" b="1" i="0" baseline="0"/>
            <a:t>Technical Safeguards:</a:t>
          </a:r>
          <a:r>
            <a:rPr lang="en-US" b="0" i="0" baseline="0"/>
            <a:t> Implementing robust technical and organizational measures to secure personal data (Article 24).</a:t>
          </a:r>
          <a:endParaRPr lang="en-US"/>
        </a:p>
      </dgm:t>
    </dgm:pt>
    <dgm:pt modelId="{BE1899B5-F15F-4C59-9D86-9CC86637B8B0}" type="parTrans" cxnId="{726A3FAD-7B4D-419F-A08C-2A9DCC334DA3}">
      <dgm:prSet/>
      <dgm:spPr/>
      <dgm:t>
        <a:bodyPr/>
        <a:lstStyle/>
        <a:p>
          <a:endParaRPr lang="en-US"/>
        </a:p>
      </dgm:t>
    </dgm:pt>
    <dgm:pt modelId="{8A65A7A9-CA5B-4C6E-9129-768EFB17D13B}" type="sibTrans" cxnId="{726A3FAD-7B4D-419F-A08C-2A9DCC334DA3}">
      <dgm:prSet/>
      <dgm:spPr/>
      <dgm:t>
        <a:bodyPr/>
        <a:lstStyle/>
        <a:p>
          <a:endParaRPr lang="en-US"/>
        </a:p>
      </dgm:t>
    </dgm:pt>
    <dgm:pt modelId="{AD0F88B7-A464-4BDE-9476-0F503DF397C4}">
      <dgm:prSet/>
      <dgm:spPr/>
      <dgm:t>
        <a:bodyPr/>
        <a:lstStyle/>
        <a:p>
          <a:r>
            <a:rPr lang="en-US" b="1" i="0" baseline="0"/>
            <a:t>Data Breach Notifications:</a:t>
          </a:r>
          <a:r>
            <a:rPr lang="en-US" b="0" i="0" baseline="0"/>
            <a:t> Procedures for notifying authorities and affected individuals in the event of a data breach (Articles 25-26). </a:t>
          </a:r>
          <a:endParaRPr lang="en-US"/>
        </a:p>
      </dgm:t>
    </dgm:pt>
    <dgm:pt modelId="{B162D72D-EE05-4F86-9647-8ECA61F496C4}" type="parTrans" cxnId="{BED7FCAA-04CC-4A9B-8ABE-382490E597B3}">
      <dgm:prSet/>
      <dgm:spPr/>
      <dgm:t>
        <a:bodyPr/>
        <a:lstStyle/>
        <a:p>
          <a:endParaRPr lang="en-US"/>
        </a:p>
      </dgm:t>
    </dgm:pt>
    <dgm:pt modelId="{40DAB386-D647-479B-A1F1-C987352B4BDC}" type="sibTrans" cxnId="{BED7FCAA-04CC-4A9B-8ABE-382490E597B3}">
      <dgm:prSet/>
      <dgm:spPr/>
      <dgm:t>
        <a:bodyPr/>
        <a:lstStyle/>
        <a:p>
          <a:endParaRPr lang="en-US"/>
        </a:p>
      </dgm:t>
    </dgm:pt>
    <dgm:pt modelId="{0A529E79-ED83-4030-9F4C-A0200A90D4C4}" type="pres">
      <dgm:prSet presAssocID="{020B5D73-1B2D-471F-8F1D-6DBC59B3DF77}" presName="Name0" presStyleCnt="0">
        <dgm:presLayoutVars>
          <dgm:dir/>
          <dgm:animLvl val="lvl"/>
          <dgm:resizeHandles val="exact"/>
        </dgm:presLayoutVars>
      </dgm:prSet>
      <dgm:spPr/>
    </dgm:pt>
    <dgm:pt modelId="{24A60F4D-277E-462F-BFB4-C7E01451079C}" type="pres">
      <dgm:prSet presAssocID="{878282E6-E51D-4A04-A508-EF457F52B432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363B8D29-D533-4ED4-8D12-CDFE73B2F5CF}" type="pres">
      <dgm:prSet presAssocID="{8A65A7A9-CA5B-4C6E-9129-768EFB17D13B}" presName="parTxOnlySpace" presStyleCnt="0"/>
      <dgm:spPr/>
    </dgm:pt>
    <dgm:pt modelId="{50AB0D7D-7509-451D-811C-3D4864A22615}" type="pres">
      <dgm:prSet presAssocID="{AD0F88B7-A464-4BDE-9476-0F503DF397C4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8FD5353B-64A2-41D2-AE02-B83F82C9441D}" type="presOf" srcId="{AD0F88B7-A464-4BDE-9476-0F503DF397C4}" destId="{50AB0D7D-7509-451D-811C-3D4864A22615}" srcOrd="0" destOrd="0" presId="urn:microsoft.com/office/officeart/2005/8/layout/chevron1"/>
    <dgm:cxn modelId="{BED7FCAA-04CC-4A9B-8ABE-382490E597B3}" srcId="{020B5D73-1B2D-471F-8F1D-6DBC59B3DF77}" destId="{AD0F88B7-A464-4BDE-9476-0F503DF397C4}" srcOrd="1" destOrd="0" parTransId="{B162D72D-EE05-4F86-9647-8ECA61F496C4}" sibTransId="{40DAB386-D647-479B-A1F1-C987352B4BDC}"/>
    <dgm:cxn modelId="{726A3FAD-7B4D-419F-A08C-2A9DCC334DA3}" srcId="{020B5D73-1B2D-471F-8F1D-6DBC59B3DF77}" destId="{878282E6-E51D-4A04-A508-EF457F52B432}" srcOrd="0" destOrd="0" parTransId="{BE1899B5-F15F-4C59-9D86-9CC86637B8B0}" sibTransId="{8A65A7A9-CA5B-4C6E-9129-768EFB17D13B}"/>
    <dgm:cxn modelId="{FABCBDCF-31B0-4749-9010-8E240AA823A8}" type="presOf" srcId="{878282E6-E51D-4A04-A508-EF457F52B432}" destId="{24A60F4D-277E-462F-BFB4-C7E01451079C}" srcOrd="0" destOrd="0" presId="urn:microsoft.com/office/officeart/2005/8/layout/chevron1"/>
    <dgm:cxn modelId="{6E6FE7FE-A8C5-4F33-85DC-BBEA0ADB4F79}" type="presOf" srcId="{020B5D73-1B2D-471F-8F1D-6DBC59B3DF77}" destId="{0A529E79-ED83-4030-9F4C-A0200A90D4C4}" srcOrd="0" destOrd="0" presId="urn:microsoft.com/office/officeart/2005/8/layout/chevron1"/>
    <dgm:cxn modelId="{004C8471-FFD5-4673-9BB0-AFF2C3E4A3A2}" type="presParOf" srcId="{0A529E79-ED83-4030-9F4C-A0200A90D4C4}" destId="{24A60F4D-277E-462F-BFB4-C7E01451079C}" srcOrd="0" destOrd="0" presId="urn:microsoft.com/office/officeart/2005/8/layout/chevron1"/>
    <dgm:cxn modelId="{8ABB9730-1F27-4828-BB5D-336DE9315FDD}" type="presParOf" srcId="{0A529E79-ED83-4030-9F4C-A0200A90D4C4}" destId="{363B8D29-D533-4ED4-8D12-CDFE73B2F5CF}" srcOrd="1" destOrd="0" presId="urn:microsoft.com/office/officeart/2005/8/layout/chevron1"/>
    <dgm:cxn modelId="{A73581C6-490F-4C67-BB60-D5C593C9CF3F}" type="presParOf" srcId="{0A529E79-ED83-4030-9F4C-A0200A90D4C4}" destId="{50AB0D7D-7509-451D-811C-3D4864A22615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473731-7BFF-4F2D-B6A3-7F3D89BB7D9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A50D3A4-2080-4508-9CC6-3DCC932CA57B}">
      <dgm:prSet/>
      <dgm:spPr/>
      <dgm:t>
        <a:bodyPr/>
        <a:lstStyle/>
        <a:p>
          <a:r>
            <a:rPr lang="en-US" b="1" i="0" baseline="0"/>
            <a:t>Role of the Data Protection Authority:</a:t>
          </a:r>
          <a:r>
            <a:rPr lang="en-US" b="0" i="0" baseline="0"/>
            <a:t> Monitoring and enforcing compliance with data protection regulations.</a:t>
          </a:r>
          <a:endParaRPr lang="en-US"/>
        </a:p>
      </dgm:t>
    </dgm:pt>
    <dgm:pt modelId="{F22B4E48-C247-45E6-BDDA-56342878E12F}" type="parTrans" cxnId="{B80299B0-7ABE-4BDA-8B9E-E2E2F3D42238}">
      <dgm:prSet/>
      <dgm:spPr/>
      <dgm:t>
        <a:bodyPr/>
        <a:lstStyle/>
        <a:p>
          <a:endParaRPr lang="en-US"/>
        </a:p>
      </dgm:t>
    </dgm:pt>
    <dgm:pt modelId="{01EB7FB9-9246-4125-B8A0-84C65A9CAAE3}" type="sibTrans" cxnId="{B80299B0-7ABE-4BDA-8B9E-E2E2F3D42238}">
      <dgm:prSet/>
      <dgm:spPr/>
      <dgm:t>
        <a:bodyPr/>
        <a:lstStyle/>
        <a:p>
          <a:endParaRPr lang="en-US"/>
        </a:p>
      </dgm:t>
    </dgm:pt>
    <dgm:pt modelId="{1894ECF3-4FD3-4C0D-90DE-C3C152F1B9BD}">
      <dgm:prSet/>
      <dgm:spPr/>
      <dgm:t>
        <a:bodyPr/>
        <a:lstStyle/>
        <a:p>
          <a:r>
            <a:rPr lang="en-US" b="1" i="0" baseline="0"/>
            <a:t>Independent Audits:</a:t>
          </a:r>
          <a:r>
            <a:rPr lang="en-US" b="0" i="0" baseline="0"/>
            <a:t> Regular audits and public reporting to ensure transparency and accountability. </a:t>
          </a:r>
          <a:endParaRPr lang="en-US"/>
        </a:p>
      </dgm:t>
    </dgm:pt>
    <dgm:pt modelId="{D2403C3F-20A9-4BDF-9AFE-99D6C32A5B13}" type="parTrans" cxnId="{ABBAC796-143E-4F34-BABE-8FDFA5F9A0FE}">
      <dgm:prSet/>
      <dgm:spPr/>
      <dgm:t>
        <a:bodyPr/>
        <a:lstStyle/>
        <a:p>
          <a:endParaRPr lang="en-US"/>
        </a:p>
      </dgm:t>
    </dgm:pt>
    <dgm:pt modelId="{B6B22357-1984-4EE8-8E42-7711E953C727}" type="sibTrans" cxnId="{ABBAC796-143E-4F34-BABE-8FDFA5F9A0FE}">
      <dgm:prSet/>
      <dgm:spPr/>
      <dgm:t>
        <a:bodyPr/>
        <a:lstStyle/>
        <a:p>
          <a:endParaRPr lang="en-US"/>
        </a:p>
      </dgm:t>
    </dgm:pt>
    <dgm:pt modelId="{C745C386-48CE-4E30-A506-1AF9C2D08A3A}" type="pres">
      <dgm:prSet presAssocID="{8D473731-7BFF-4F2D-B6A3-7F3D89BB7D91}" presName="root" presStyleCnt="0">
        <dgm:presLayoutVars>
          <dgm:dir/>
          <dgm:resizeHandles val="exact"/>
        </dgm:presLayoutVars>
      </dgm:prSet>
      <dgm:spPr/>
    </dgm:pt>
    <dgm:pt modelId="{ED93434F-C234-4499-9EEE-C201FA69AAAE}" type="pres">
      <dgm:prSet presAssocID="{8A50D3A4-2080-4508-9CC6-3DCC932CA57B}" presName="compNode" presStyleCnt="0"/>
      <dgm:spPr/>
    </dgm:pt>
    <dgm:pt modelId="{143E3A47-09BD-4288-8485-9BC808FD2F78}" type="pres">
      <dgm:prSet presAssocID="{8A50D3A4-2080-4508-9CC6-3DCC932CA57B}" presName="bgRect" presStyleLbl="bgShp" presStyleIdx="0" presStyleCnt="2"/>
      <dgm:spPr/>
    </dgm:pt>
    <dgm:pt modelId="{CCBCB2E0-105A-429C-9357-285F47A833E7}" type="pres">
      <dgm:prSet presAssocID="{8A50D3A4-2080-4508-9CC6-3DCC932CA57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36104C3C-B09D-49AE-A810-809411C12C0B}" type="pres">
      <dgm:prSet presAssocID="{8A50D3A4-2080-4508-9CC6-3DCC932CA57B}" presName="spaceRect" presStyleCnt="0"/>
      <dgm:spPr/>
    </dgm:pt>
    <dgm:pt modelId="{0075E29F-ABE0-49D3-9B36-59900770253F}" type="pres">
      <dgm:prSet presAssocID="{8A50D3A4-2080-4508-9CC6-3DCC932CA57B}" presName="parTx" presStyleLbl="revTx" presStyleIdx="0" presStyleCnt="2">
        <dgm:presLayoutVars>
          <dgm:chMax val="0"/>
          <dgm:chPref val="0"/>
        </dgm:presLayoutVars>
      </dgm:prSet>
      <dgm:spPr/>
    </dgm:pt>
    <dgm:pt modelId="{B74EF0BD-EFA3-4E64-9F9B-F10C2290C13E}" type="pres">
      <dgm:prSet presAssocID="{01EB7FB9-9246-4125-B8A0-84C65A9CAAE3}" presName="sibTrans" presStyleCnt="0"/>
      <dgm:spPr/>
    </dgm:pt>
    <dgm:pt modelId="{3ADA186C-FC65-4C3A-916F-528EFE4F2A49}" type="pres">
      <dgm:prSet presAssocID="{1894ECF3-4FD3-4C0D-90DE-C3C152F1B9BD}" presName="compNode" presStyleCnt="0"/>
      <dgm:spPr/>
    </dgm:pt>
    <dgm:pt modelId="{E2CBFFCA-F702-40C0-A43E-5FE8C61C9B55}" type="pres">
      <dgm:prSet presAssocID="{1894ECF3-4FD3-4C0D-90DE-C3C152F1B9BD}" presName="bgRect" presStyleLbl="bgShp" presStyleIdx="1" presStyleCnt="2"/>
      <dgm:spPr/>
    </dgm:pt>
    <dgm:pt modelId="{D016CAB5-0452-48FA-B726-97650776FB84}" type="pres">
      <dgm:prSet presAssocID="{1894ECF3-4FD3-4C0D-90DE-C3C152F1B9B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DEBF4A76-BD68-4296-B633-8B683D53D6CC}" type="pres">
      <dgm:prSet presAssocID="{1894ECF3-4FD3-4C0D-90DE-C3C152F1B9BD}" presName="spaceRect" presStyleCnt="0"/>
      <dgm:spPr/>
    </dgm:pt>
    <dgm:pt modelId="{50AE4389-BD86-45B9-BD03-4EE262974238}" type="pres">
      <dgm:prSet presAssocID="{1894ECF3-4FD3-4C0D-90DE-C3C152F1B9BD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440B164-FB01-4131-B502-5F361EFFFEC3}" type="presOf" srcId="{8D473731-7BFF-4F2D-B6A3-7F3D89BB7D91}" destId="{C745C386-48CE-4E30-A506-1AF9C2D08A3A}" srcOrd="0" destOrd="0" presId="urn:microsoft.com/office/officeart/2018/2/layout/IconVerticalSolidList"/>
    <dgm:cxn modelId="{ADCC7B4E-8FC5-4F98-8D0D-B8E27BE34755}" type="presOf" srcId="{8A50D3A4-2080-4508-9CC6-3DCC932CA57B}" destId="{0075E29F-ABE0-49D3-9B36-59900770253F}" srcOrd="0" destOrd="0" presId="urn:microsoft.com/office/officeart/2018/2/layout/IconVerticalSolidList"/>
    <dgm:cxn modelId="{C7924086-B829-495D-BEBE-D9F0A82BBA04}" type="presOf" srcId="{1894ECF3-4FD3-4C0D-90DE-C3C152F1B9BD}" destId="{50AE4389-BD86-45B9-BD03-4EE262974238}" srcOrd="0" destOrd="0" presId="urn:microsoft.com/office/officeart/2018/2/layout/IconVerticalSolidList"/>
    <dgm:cxn modelId="{ABBAC796-143E-4F34-BABE-8FDFA5F9A0FE}" srcId="{8D473731-7BFF-4F2D-B6A3-7F3D89BB7D91}" destId="{1894ECF3-4FD3-4C0D-90DE-C3C152F1B9BD}" srcOrd="1" destOrd="0" parTransId="{D2403C3F-20A9-4BDF-9AFE-99D6C32A5B13}" sibTransId="{B6B22357-1984-4EE8-8E42-7711E953C727}"/>
    <dgm:cxn modelId="{B80299B0-7ABE-4BDA-8B9E-E2E2F3D42238}" srcId="{8D473731-7BFF-4F2D-B6A3-7F3D89BB7D91}" destId="{8A50D3A4-2080-4508-9CC6-3DCC932CA57B}" srcOrd="0" destOrd="0" parTransId="{F22B4E48-C247-45E6-BDDA-56342878E12F}" sibTransId="{01EB7FB9-9246-4125-B8A0-84C65A9CAAE3}"/>
    <dgm:cxn modelId="{C3A75068-FD2B-464D-8A1B-67CC95311868}" type="presParOf" srcId="{C745C386-48CE-4E30-A506-1AF9C2D08A3A}" destId="{ED93434F-C234-4499-9EEE-C201FA69AAAE}" srcOrd="0" destOrd="0" presId="urn:microsoft.com/office/officeart/2018/2/layout/IconVerticalSolidList"/>
    <dgm:cxn modelId="{8BCCD64B-FA11-4F64-BDB5-2D3A1F960C65}" type="presParOf" srcId="{ED93434F-C234-4499-9EEE-C201FA69AAAE}" destId="{143E3A47-09BD-4288-8485-9BC808FD2F78}" srcOrd="0" destOrd="0" presId="urn:microsoft.com/office/officeart/2018/2/layout/IconVerticalSolidList"/>
    <dgm:cxn modelId="{9C94FFBD-2FA4-4647-AB81-51FA2722AF1E}" type="presParOf" srcId="{ED93434F-C234-4499-9EEE-C201FA69AAAE}" destId="{CCBCB2E0-105A-429C-9357-285F47A833E7}" srcOrd="1" destOrd="0" presId="urn:microsoft.com/office/officeart/2018/2/layout/IconVerticalSolidList"/>
    <dgm:cxn modelId="{60823AE2-EC00-4A63-BDB7-98EC85831D2C}" type="presParOf" srcId="{ED93434F-C234-4499-9EEE-C201FA69AAAE}" destId="{36104C3C-B09D-49AE-A810-809411C12C0B}" srcOrd="2" destOrd="0" presId="urn:microsoft.com/office/officeart/2018/2/layout/IconVerticalSolidList"/>
    <dgm:cxn modelId="{27E259B5-F785-4E58-A8B0-B46848AD6293}" type="presParOf" srcId="{ED93434F-C234-4499-9EEE-C201FA69AAAE}" destId="{0075E29F-ABE0-49D3-9B36-59900770253F}" srcOrd="3" destOrd="0" presId="urn:microsoft.com/office/officeart/2018/2/layout/IconVerticalSolidList"/>
    <dgm:cxn modelId="{12A51FCF-2CD5-4E6E-B2E7-CF567D2CA42C}" type="presParOf" srcId="{C745C386-48CE-4E30-A506-1AF9C2D08A3A}" destId="{B74EF0BD-EFA3-4E64-9F9B-F10C2290C13E}" srcOrd="1" destOrd="0" presId="urn:microsoft.com/office/officeart/2018/2/layout/IconVerticalSolidList"/>
    <dgm:cxn modelId="{63EAD2E1-A19A-4F13-A404-A7DA9AD9809A}" type="presParOf" srcId="{C745C386-48CE-4E30-A506-1AF9C2D08A3A}" destId="{3ADA186C-FC65-4C3A-916F-528EFE4F2A49}" srcOrd="2" destOrd="0" presId="urn:microsoft.com/office/officeart/2018/2/layout/IconVerticalSolidList"/>
    <dgm:cxn modelId="{8FE21AA1-ED4F-41A9-A476-909419482804}" type="presParOf" srcId="{3ADA186C-FC65-4C3A-916F-528EFE4F2A49}" destId="{E2CBFFCA-F702-40C0-A43E-5FE8C61C9B55}" srcOrd="0" destOrd="0" presId="urn:microsoft.com/office/officeart/2018/2/layout/IconVerticalSolidList"/>
    <dgm:cxn modelId="{9849E7F3-3A79-41EE-9BF3-881A854AE2E0}" type="presParOf" srcId="{3ADA186C-FC65-4C3A-916F-528EFE4F2A49}" destId="{D016CAB5-0452-48FA-B726-97650776FB84}" srcOrd="1" destOrd="0" presId="urn:microsoft.com/office/officeart/2018/2/layout/IconVerticalSolidList"/>
    <dgm:cxn modelId="{CA595AFA-E6D0-49EC-BCF6-BEA84B1E2F6B}" type="presParOf" srcId="{3ADA186C-FC65-4C3A-916F-528EFE4F2A49}" destId="{DEBF4A76-BD68-4296-B633-8B683D53D6CC}" srcOrd="2" destOrd="0" presId="urn:microsoft.com/office/officeart/2018/2/layout/IconVerticalSolidList"/>
    <dgm:cxn modelId="{7D8A7677-DD2D-45BE-9A13-97342B67D803}" type="presParOf" srcId="{3ADA186C-FC65-4C3A-916F-528EFE4F2A49}" destId="{50AE4389-BD86-45B9-BD03-4EE26297423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9D27A8-FA6C-446B-81E0-3AC07332E2B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C7345D4-0C96-425B-8D12-178FC23F4A28}">
      <dgm:prSet/>
      <dgm:spPr/>
      <dgm:t>
        <a:bodyPr/>
        <a:lstStyle/>
        <a:p>
          <a:r>
            <a:rPr lang="en-US" b="1" i="0" baseline="0"/>
            <a:t>Citizen Engagement:</a:t>
          </a:r>
          <a:r>
            <a:rPr lang="en-US" b="0" i="0" baseline="0"/>
            <a:t> Importance of educating citizens on their rights and the importance of data protection in digital ID systems.</a:t>
          </a:r>
          <a:endParaRPr lang="en-US"/>
        </a:p>
      </dgm:t>
    </dgm:pt>
    <dgm:pt modelId="{56A814D7-3E32-488E-9A9A-993C9579D6A6}" type="parTrans" cxnId="{F653DEA8-81E4-4CA4-818E-43805914ACB5}">
      <dgm:prSet/>
      <dgm:spPr/>
      <dgm:t>
        <a:bodyPr/>
        <a:lstStyle/>
        <a:p>
          <a:endParaRPr lang="en-US"/>
        </a:p>
      </dgm:t>
    </dgm:pt>
    <dgm:pt modelId="{5A08D473-2102-4FC2-93C7-A424E7990E6F}" type="sibTrans" cxnId="{F653DEA8-81E4-4CA4-818E-43805914ACB5}">
      <dgm:prSet/>
      <dgm:spPr/>
      <dgm:t>
        <a:bodyPr/>
        <a:lstStyle/>
        <a:p>
          <a:endParaRPr lang="en-US"/>
        </a:p>
      </dgm:t>
    </dgm:pt>
    <dgm:pt modelId="{D3478624-393B-4C35-8EFE-6EC559AA4C2F}">
      <dgm:prSet/>
      <dgm:spPr/>
      <dgm:t>
        <a:bodyPr/>
        <a:lstStyle/>
        <a:p>
          <a:r>
            <a:rPr lang="en-US" b="1" i="0" baseline="0"/>
            <a:t>Building Trust:</a:t>
          </a:r>
          <a:r>
            <a:rPr lang="en-US" b="0" i="0" baseline="0"/>
            <a:t> Transparent communication about data use and protection measures. </a:t>
          </a:r>
          <a:endParaRPr lang="en-US"/>
        </a:p>
      </dgm:t>
    </dgm:pt>
    <dgm:pt modelId="{B71D4B79-453B-457E-BB20-598EC48E546B}" type="parTrans" cxnId="{7EBEB653-A735-4E8A-8A75-384065668850}">
      <dgm:prSet/>
      <dgm:spPr/>
      <dgm:t>
        <a:bodyPr/>
        <a:lstStyle/>
        <a:p>
          <a:endParaRPr lang="en-US"/>
        </a:p>
      </dgm:t>
    </dgm:pt>
    <dgm:pt modelId="{688EFE2D-3401-4BF9-BC77-8465412A35BD}" type="sibTrans" cxnId="{7EBEB653-A735-4E8A-8A75-384065668850}">
      <dgm:prSet/>
      <dgm:spPr/>
      <dgm:t>
        <a:bodyPr/>
        <a:lstStyle/>
        <a:p>
          <a:endParaRPr lang="en-US"/>
        </a:p>
      </dgm:t>
    </dgm:pt>
    <dgm:pt modelId="{77D36248-AE8F-4F97-A196-7933D1CA3D1D}" type="pres">
      <dgm:prSet presAssocID="{689D27A8-FA6C-446B-81E0-3AC07332E2B2}" presName="root" presStyleCnt="0">
        <dgm:presLayoutVars>
          <dgm:dir/>
          <dgm:resizeHandles val="exact"/>
        </dgm:presLayoutVars>
      </dgm:prSet>
      <dgm:spPr/>
    </dgm:pt>
    <dgm:pt modelId="{0827B768-6AC7-4BA4-8825-EC2DCE852CFE}" type="pres">
      <dgm:prSet presAssocID="{7C7345D4-0C96-425B-8D12-178FC23F4A28}" presName="compNode" presStyleCnt="0"/>
      <dgm:spPr/>
    </dgm:pt>
    <dgm:pt modelId="{EA190FA7-FD81-4D3C-9FBE-B94E9AF846BB}" type="pres">
      <dgm:prSet presAssocID="{7C7345D4-0C96-425B-8D12-178FC23F4A28}" presName="bgRect" presStyleLbl="bgShp" presStyleIdx="0" presStyleCnt="2"/>
      <dgm:spPr/>
    </dgm:pt>
    <dgm:pt modelId="{FB5E7C0E-0BCC-4956-8213-00F604F57BDE}" type="pres">
      <dgm:prSet presAssocID="{7C7345D4-0C96-425B-8D12-178FC23F4A2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9E067C43-86AB-4FE2-8706-3EF9663E3D8B}" type="pres">
      <dgm:prSet presAssocID="{7C7345D4-0C96-425B-8D12-178FC23F4A28}" presName="spaceRect" presStyleCnt="0"/>
      <dgm:spPr/>
    </dgm:pt>
    <dgm:pt modelId="{0B0858DF-B4CA-4CCC-BB36-FC93249793A6}" type="pres">
      <dgm:prSet presAssocID="{7C7345D4-0C96-425B-8D12-178FC23F4A28}" presName="parTx" presStyleLbl="revTx" presStyleIdx="0" presStyleCnt="2">
        <dgm:presLayoutVars>
          <dgm:chMax val="0"/>
          <dgm:chPref val="0"/>
        </dgm:presLayoutVars>
      </dgm:prSet>
      <dgm:spPr/>
    </dgm:pt>
    <dgm:pt modelId="{708D282B-C748-445C-BB9A-1F1E53F1184C}" type="pres">
      <dgm:prSet presAssocID="{5A08D473-2102-4FC2-93C7-A424E7990E6F}" presName="sibTrans" presStyleCnt="0"/>
      <dgm:spPr/>
    </dgm:pt>
    <dgm:pt modelId="{05ADE072-7954-48C8-8B4C-DA57623EC57E}" type="pres">
      <dgm:prSet presAssocID="{D3478624-393B-4C35-8EFE-6EC559AA4C2F}" presName="compNode" presStyleCnt="0"/>
      <dgm:spPr/>
    </dgm:pt>
    <dgm:pt modelId="{258EF4ED-83C2-4897-9BC7-47251CF6B2A2}" type="pres">
      <dgm:prSet presAssocID="{D3478624-393B-4C35-8EFE-6EC559AA4C2F}" presName="bgRect" presStyleLbl="bgShp" presStyleIdx="1" presStyleCnt="2"/>
      <dgm:spPr/>
    </dgm:pt>
    <dgm:pt modelId="{627308AA-083F-4D1B-9167-0065CE01FC23}" type="pres">
      <dgm:prSet presAssocID="{D3478624-393B-4C35-8EFE-6EC559AA4C2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DB393BB1-CEB8-4C9C-A849-2BD21109995D}" type="pres">
      <dgm:prSet presAssocID="{D3478624-393B-4C35-8EFE-6EC559AA4C2F}" presName="spaceRect" presStyleCnt="0"/>
      <dgm:spPr/>
    </dgm:pt>
    <dgm:pt modelId="{30FEEF2E-FDAE-48E8-B6AA-E35F25B6377E}" type="pres">
      <dgm:prSet presAssocID="{D3478624-393B-4C35-8EFE-6EC559AA4C2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941DA3B-FD0C-4BFF-84B8-97E9288E9460}" type="presOf" srcId="{D3478624-393B-4C35-8EFE-6EC559AA4C2F}" destId="{30FEEF2E-FDAE-48E8-B6AA-E35F25B6377E}" srcOrd="0" destOrd="0" presId="urn:microsoft.com/office/officeart/2018/2/layout/IconVerticalSolidList"/>
    <dgm:cxn modelId="{8F724450-A8A6-4E5D-9BFB-394E7ED19FE2}" type="presOf" srcId="{7C7345D4-0C96-425B-8D12-178FC23F4A28}" destId="{0B0858DF-B4CA-4CCC-BB36-FC93249793A6}" srcOrd="0" destOrd="0" presId="urn:microsoft.com/office/officeart/2018/2/layout/IconVerticalSolidList"/>
    <dgm:cxn modelId="{7EBEB653-A735-4E8A-8A75-384065668850}" srcId="{689D27A8-FA6C-446B-81E0-3AC07332E2B2}" destId="{D3478624-393B-4C35-8EFE-6EC559AA4C2F}" srcOrd="1" destOrd="0" parTransId="{B71D4B79-453B-457E-BB20-598EC48E546B}" sibTransId="{688EFE2D-3401-4BF9-BC77-8465412A35BD}"/>
    <dgm:cxn modelId="{3FED6C7F-E436-440C-9677-A8A83627B071}" type="presOf" srcId="{689D27A8-FA6C-446B-81E0-3AC07332E2B2}" destId="{77D36248-AE8F-4F97-A196-7933D1CA3D1D}" srcOrd="0" destOrd="0" presId="urn:microsoft.com/office/officeart/2018/2/layout/IconVerticalSolidList"/>
    <dgm:cxn modelId="{F653DEA8-81E4-4CA4-818E-43805914ACB5}" srcId="{689D27A8-FA6C-446B-81E0-3AC07332E2B2}" destId="{7C7345D4-0C96-425B-8D12-178FC23F4A28}" srcOrd="0" destOrd="0" parTransId="{56A814D7-3E32-488E-9A9A-993C9579D6A6}" sibTransId="{5A08D473-2102-4FC2-93C7-A424E7990E6F}"/>
    <dgm:cxn modelId="{7186496C-75D6-4E26-ACD8-C0C4D08B8372}" type="presParOf" srcId="{77D36248-AE8F-4F97-A196-7933D1CA3D1D}" destId="{0827B768-6AC7-4BA4-8825-EC2DCE852CFE}" srcOrd="0" destOrd="0" presId="urn:microsoft.com/office/officeart/2018/2/layout/IconVerticalSolidList"/>
    <dgm:cxn modelId="{FC01024A-E910-41C3-BB15-59BE599E1A69}" type="presParOf" srcId="{0827B768-6AC7-4BA4-8825-EC2DCE852CFE}" destId="{EA190FA7-FD81-4D3C-9FBE-B94E9AF846BB}" srcOrd="0" destOrd="0" presId="urn:microsoft.com/office/officeart/2018/2/layout/IconVerticalSolidList"/>
    <dgm:cxn modelId="{6893BA78-EC07-4C49-934A-49F48C7EB1AC}" type="presParOf" srcId="{0827B768-6AC7-4BA4-8825-EC2DCE852CFE}" destId="{FB5E7C0E-0BCC-4956-8213-00F604F57BDE}" srcOrd="1" destOrd="0" presId="urn:microsoft.com/office/officeart/2018/2/layout/IconVerticalSolidList"/>
    <dgm:cxn modelId="{2CD1AF10-C7FB-4C9F-A8D8-C66CC0092E78}" type="presParOf" srcId="{0827B768-6AC7-4BA4-8825-EC2DCE852CFE}" destId="{9E067C43-86AB-4FE2-8706-3EF9663E3D8B}" srcOrd="2" destOrd="0" presId="urn:microsoft.com/office/officeart/2018/2/layout/IconVerticalSolidList"/>
    <dgm:cxn modelId="{B02738A5-897A-4825-BA05-3F2BD2415DBE}" type="presParOf" srcId="{0827B768-6AC7-4BA4-8825-EC2DCE852CFE}" destId="{0B0858DF-B4CA-4CCC-BB36-FC93249793A6}" srcOrd="3" destOrd="0" presId="urn:microsoft.com/office/officeart/2018/2/layout/IconVerticalSolidList"/>
    <dgm:cxn modelId="{4A8F29C8-EBAE-4129-84A3-0BBD8A478A47}" type="presParOf" srcId="{77D36248-AE8F-4F97-A196-7933D1CA3D1D}" destId="{708D282B-C748-445C-BB9A-1F1E53F1184C}" srcOrd="1" destOrd="0" presId="urn:microsoft.com/office/officeart/2018/2/layout/IconVerticalSolidList"/>
    <dgm:cxn modelId="{6957902E-1A8A-464B-99A7-60DD7121B8DB}" type="presParOf" srcId="{77D36248-AE8F-4F97-A196-7933D1CA3D1D}" destId="{05ADE072-7954-48C8-8B4C-DA57623EC57E}" srcOrd="2" destOrd="0" presId="urn:microsoft.com/office/officeart/2018/2/layout/IconVerticalSolidList"/>
    <dgm:cxn modelId="{4B8003C0-C0A0-46A5-AB54-E88F7F23D009}" type="presParOf" srcId="{05ADE072-7954-48C8-8B4C-DA57623EC57E}" destId="{258EF4ED-83C2-4897-9BC7-47251CF6B2A2}" srcOrd="0" destOrd="0" presId="urn:microsoft.com/office/officeart/2018/2/layout/IconVerticalSolidList"/>
    <dgm:cxn modelId="{1C1EA3B8-D452-4106-A134-154EE4FDE6ED}" type="presParOf" srcId="{05ADE072-7954-48C8-8B4C-DA57623EC57E}" destId="{627308AA-083F-4D1B-9167-0065CE01FC23}" srcOrd="1" destOrd="0" presId="urn:microsoft.com/office/officeart/2018/2/layout/IconVerticalSolidList"/>
    <dgm:cxn modelId="{CCFDCD57-82C9-46C7-A40A-8F4C861225EA}" type="presParOf" srcId="{05ADE072-7954-48C8-8B4C-DA57623EC57E}" destId="{DB393BB1-CEB8-4C9C-A849-2BD21109995D}" srcOrd="2" destOrd="0" presId="urn:microsoft.com/office/officeart/2018/2/layout/IconVerticalSolidList"/>
    <dgm:cxn modelId="{3D1E4F89-4E12-4230-B173-4DF829219289}" type="presParOf" srcId="{05ADE072-7954-48C8-8B4C-DA57623EC57E}" destId="{30FEEF2E-FDAE-48E8-B6AA-E35F25B6377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86E028B-314D-4A7D-8DEF-BA0880D82DD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9C59259-C48C-4D4F-BA0B-96900AD0C007}">
      <dgm:prSet/>
      <dgm:spPr/>
      <dgm:t>
        <a:bodyPr/>
        <a:lstStyle/>
        <a:p>
          <a:r>
            <a:rPr lang="en-US" b="1" i="0" baseline="0"/>
            <a:t>Summary:</a:t>
          </a:r>
          <a:r>
            <a:rPr lang="en-US" b="0" i="0" baseline="0"/>
            <a:t> Recap of the importance of data protection in digital ID systems.</a:t>
          </a:r>
          <a:endParaRPr lang="en-US"/>
        </a:p>
      </dgm:t>
    </dgm:pt>
    <dgm:pt modelId="{1DFD0804-98B4-4968-BEDD-F489226B4D75}" type="parTrans" cxnId="{B0BEE60D-ECE5-4CE9-8EED-7DB414556EA2}">
      <dgm:prSet/>
      <dgm:spPr/>
      <dgm:t>
        <a:bodyPr/>
        <a:lstStyle/>
        <a:p>
          <a:endParaRPr lang="en-US"/>
        </a:p>
      </dgm:t>
    </dgm:pt>
    <dgm:pt modelId="{B2FA5896-9298-4685-BA26-F134273EAE7C}" type="sibTrans" cxnId="{B0BEE60D-ECE5-4CE9-8EED-7DB414556EA2}">
      <dgm:prSet/>
      <dgm:spPr/>
      <dgm:t>
        <a:bodyPr/>
        <a:lstStyle/>
        <a:p>
          <a:endParaRPr lang="en-US"/>
        </a:p>
      </dgm:t>
    </dgm:pt>
    <dgm:pt modelId="{F4F8A008-3B78-43E9-BF25-0E6D7E055C1E}">
      <dgm:prSet/>
      <dgm:spPr/>
      <dgm:t>
        <a:bodyPr/>
        <a:lstStyle/>
        <a:p>
          <a:r>
            <a:rPr lang="en-US" b="1" i="0" baseline="0"/>
            <a:t>Call to Action:</a:t>
          </a:r>
          <a:r>
            <a:rPr lang="en-US" b="0" i="0" baseline="0"/>
            <a:t> Encourage ongoing dialogue and enhancement of the governance framework for Somalia’s digital infrastructure. </a:t>
          </a:r>
          <a:endParaRPr lang="en-US"/>
        </a:p>
      </dgm:t>
    </dgm:pt>
    <dgm:pt modelId="{5D52EF09-DFB1-4DBE-95B2-EA3595FF94E9}" type="parTrans" cxnId="{3FB75966-D061-4409-A4FA-9D5E456DB47B}">
      <dgm:prSet/>
      <dgm:spPr/>
      <dgm:t>
        <a:bodyPr/>
        <a:lstStyle/>
        <a:p>
          <a:endParaRPr lang="en-US"/>
        </a:p>
      </dgm:t>
    </dgm:pt>
    <dgm:pt modelId="{2DD11FF9-2E12-42E7-9992-73E3BEB7B34E}" type="sibTrans" cxnId="{3FB75966-D061-4409-A4FA-9D5E456DB47B}">
      <dgm:prSet/>
      <dgm:spPr/>
      <dgm:t>
        <a:bodyPr/>
        <a:lstStyle/>
        <a:p>
          <a:endParaRPr lang="en-US"/>
        </a:p>
      </dgm:t>
    </dgm:pt>
    <dgm:pt modelId="{D8DA9A4F-AFDD-4056-B129-32A067545404}" type="pres">
      <dgm:prSet presAssocID="{986E028B-314D-4A7D-8DEF-BA0880D82DD4}" presName="linear" presStyleCnt="0">
        <dgm:presLayoutVars>
          <dgm:animLvl val="lvl"/>
          <dgm:resizeHandles val="exact"/>
        </dgm:presLayoutVars>
      </dgm:prSet>
      <dgm:spPr/>
    </dgm:pt>
    <dgm:pt modelId="{0BDAB168-97EF-484F-B111-1D524551DE71}" type="pres">
      <dgm:prSet presAssocID="{E9C59259-C48C-4D4F-BA0B-96900AD0C0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F33CDE8-2BFB-4008-ADF2-D857FD782048}" type="pres">
      <dgm:prSet presAssocID="{B2FA5896-9298-4685-BA26-F134273EAE7C}" presName="spacer" presStyleCnt="0"/>
      <dgm:spPr/>
    </dgm:pt>
    <dgm:pt modelId="{E1F319DE-0067-44B5-9B30-81F7751A5449}" type="pres">
      <dgm:prSet presAssocID="{F4F8A008-3B78-43E9-BF25-0E6D7E055C1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0BEE60D-ECE5-4CE9-8EED-7DB414556EA2}" srcId="{986E028B-314D-4A7D-8DEF-BA0880D82DD4}" destId="{E9C59259-C48C-4D4F-BA0B-96900AD0C007}" srcOrd="0" destOrd="0" parTransId="{1DFD0804-98B4-4968-BEDD-F489226B4D75}" sibTransId="{B2FA5896-9298-4685-BA26-F134273EAE7C}"/>
    <dgm:cxn modelId="{A10EEA18-8456-43FF-8FCF-D65114F9A2F6}" type="presOf" srcId="{986E028B-314D-4A7D-8DEF-BA0880D82DD4}" destId="{D8DA9A4F-AFDD-4056-B129-32A067545404}" srcOrd="0" destOrd="0" presId="urn:microsoft.com/office/officeart/2005/8/layout/vList2"/>
    <dgm:cxn modelId="{3FB75966-D061-4409-A4FA-9D5E456DB47B}" srcId="{986E028B-314D-4A7D-8DEF-BA0880D82DD4}" destId="{F4F8A008-3B78-43E9-BF25-0E6D7E055C1E}" srcOrd="1" destOrd="0" parTransId="{5D52EF09-DFB1-4DBE-95B2-EA3595FF94E9}" sibTransId="{2DD11FF9-2E12-42E7-9992-73E3BEB7B34E}"/>
    <dgm:cxn modelId="{1FF25284-72F0-4360-872B-55006758B33B}" type="presOf" srcId="{E9C59259-C48C-4D4F-BA0B-96900AD0C007}" destId="{0BDAB168-97EF-484F-B111-1D524551DE71}" srcOrd="0" destOrd="0" presId="urn:microsoft.com/office/officeart/2005/8/layout/vList2"/>
    <dgm:cxn modelId="{EB7B989B-1205-4260-8876-F96585BAA52C}" type="presOf" srcId="{F4F8A008-3B78-43E9-BF25-0E6D7E055C1E}" destId="{E1F319DE-0067-44B5-9B30-81F7751A5449}" srcOrd="0" destOrd="0" presId="urn:microsoft.com/office/officeart/2005/8/layout/vList2"/>
    <dgm:cxn modelId="{F62C3C8D-EBA5-4F34-840F-6B00CDE3E180}" type="presParOf" srcId="{D8DA9A4F-AFDD-4056-B129-32A067545404}" destId="{0BDAB168-97EF-484F-B111-1D524551DE71}" srcOrd="0" destOrd="0" presId="urn:microsoft.com/office/officeart/2005/8/layout/vList2"/>
    <dgm:cxn modelId="{A0EE379E-83D1-49A9-8954-8CA606A24DCC}" type="presParOf" srcId="{D8DA9A4F-AFDD-4056-B129-32A067545404}" destId="{1F33CDE8-2BFB-4008-ADF2-D857FD782048}" srcOrd="1" destOrd="0" presId="urn:microsoft.com/office/officeart/2005/8/layout/vList2"/>
    <dgm:cxn modelId="{92CDA569-856F-4BFC-87E5-3CFCE4F57602}" type="presParOf" srcId="{D8DA9A4F-AFDD-4056-B129-32A067545404}" destId="{E1F319DE-0067-44B5-9B30-81F7751A544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571B5-5D24-4842-A98A-56EE31735C5E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C70CE-274F-4D0B-9C99-C02DD24ACDDF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AB0F9-9A34-4CBD-8CA9-E74DEDD7DDA4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baseline="0"/>
            <a:t>Workshop Overview:</a:t>
          </a:r>
          <a:r>
            <a:rPr lang="en-US" sz="2200" b="0" i="0" kern="1200" baseline="0"/>
            <a:t> Briefly introduce the workshop’s goals.</a:t>
          </a:r>
          <a:endParaRPr lang="en-US" sz="2200" kern="1200"/>
        </a:p>
      </dsp:txBody>
      <dsp:txXfrm>
        <a:off x="1844034" y="682"/>
        <a:ext cx="4401230" cy="1596566"/>
      </dsp:txXfrm>
    </dsp:sp>
    <dsp:sp modelId="{C5B1563B-7A55-4BE0-B036-C872F3B9371D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DE6F8-1084-418A-9B5D-BC05306E6020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0B479-02CE-4429-A5CC-14D0B99AE0A6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baseline="0"/>
            <a:t>Focus Topic:</a:t>
          </a:r>
          <a:r>
            <a:rPr lang="en-US" sz="2200" b="0" i="0" kern="1200" baseline="0"/>
            <a:t> The role of data protection and privacy in the governance of digital ID systems in Somalia,</a:t>
          </a:r>
          <a:endParaRPr lang="en-US" sz="2200" kern="1200"/>
        </a:p>
      </dsp:txBody>
      <dsp:txXfrm>
        <a:off x="1844034" y="1996390"/>
        <a:ext cx="4401230" cy="1596566"/>
      </dsp:txXfrm>
    </dsp:sp>
    <dsp:sp modelId="{7A367791-F8A1-40E8-AA88-3CD8E4E3F32F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F1658-2E28-46FE-A335-499098D9C3FE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689C9-51A3-42CB-A097-922DDDF1F774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referencing the Somalia Data Protection Bill.</a:t>
          </a:r>
          <a:endParaRPr lang="en-US" sz="2200" kern="1200"/>
        </a:p>
      </dsp:txBody>
      <dsp:txXfrm>
        <a:off x="1844034" y="3992098"/>
        <a:ext cx="4401230" cy="159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7DFDE-2712-456A-B1DB-A02F7EA702FB}">
      <dsp:nvSpPr>
        <dsp:cNvPr id="0" name=""/>
        <dsp:cNvSpPr/>
      </dsp:nvSpPr>
      <dsp:spPr>
        <a:xfrm>
          <a:off x="0" y="867549"/>
          <a:ext cx="6651253" cy="16016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9A0C53-9A09-488B-A896-4C9F8A60581E}">
      <dsp:nvSpPr>
        <dsp:cNvPr id="0" name=""/>
        <dsp:cNvSpPr/>
      </dsp:nvSpPr>
      <dsp:spPr>
        <a:xfrm>
          <a:off x="484492" y="1227915"/>
          <a:ext cx="880896" cy="8808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D2F87-3B88-43FC-983D-8F9CAC2FD19E}">
      <dsp:nvSpPr>
        <dsp:cNvPr id="0" name=""/>
        <dsp:cNvSpPr/>
      </dsp:nvSpPr>
      <dsp:spPr>
        <a:xfrm>
          <a:off x="1849881" y="867549"/>
          <a:ext cx="4801371" cy="1601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506" tIns="169506" rIns="169506" bIns="1695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baseline="0"/>
            <a:t>Data Sensitivity:</a:t>
          </a:r>
          <a:r>
            <a:rPr lang="en-US" sz="2200" b="0" i="0" kern="1200" baseline="0"/>
            <a:t> Digital ID systems involve the collection of highly sensitive personal data, including biometric information.</a:t>
          </a:r>
          <a:endParaRPr lang="en-US" sz="2200" kern="1200"/>
        </a:p>
      </dsp:txBody>
      <dsp:txXfrm>
        <a:off x="1849881" y="867549"/>
        <a:ext cx="4801371" cy="1601629"/>
      </dsp:txXfrm>
    </dsp:sp>
    <dsp:sp modelId="{C74C381C-15B0-4E08-995D-832B341BC203}">
      <dsp:nvSpPr>
        <dsp:cNvPr id="0" name=""/>
        <dsp:cNvSpPr/>
      </dsp:nvSpPr>
      <dsp:spPr>
        <a:xfrm>
          <a:off x="0" y="2869585"/>
          <a:ext cx="6651253" cy="16016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4B349-DB04-4194-94C0-20778220192B}">
      <dsp:nvSpPr>
        <dsp:cNvPr id="0" name=""/>
        <dsp:cNvSpPr/>
      </dsp:nvSpPr>
      <dsp:spPr>
        <a:xfrm>
          <a:off x="484492" y="3229952"/>
          <a:ext cx="880896" cy="8808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7CE0A-5278-4B38-83C0-55822C663772}">
      <dsp:nvSpPr>
        <dsp:cNvPr id="0" name=""/>
        <dsp:cNvSpPr/>
      </dsp:nvSpPr>
      <dsp:spPr>
        <a:xfrm>
          <a:off x="1849881" y="2869585"/>
          <a:ext cx="4801371" cy="1601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506" tIns="169506" rIns="169506" bIns="1695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i="0" kern="1200" baseline="0"/>
            <a:t>Privacy Concerns:</a:t>
          </a:r>
          <a:r>
            <a:rPr lang="en-US" sz="2200" b="0" i="0" kern="1200" baseline="0"/>
            <a:t> Ensuring that citizens' data is protected against misuse and unauthorized access is crucial for maintaining public trust.</a:t>
          </a:r>
          <a:endParaRPr lang="en-US" sz="2200" kern="1200"/>
        </a:p>
      </dsp:txBody>
      <dsp:txXfrm>
        <a:off x="1849881" y="2869585"/>
        <a:ext cx="4801371" cy="1601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D0698-D0BC-4984-BC42-8CF5B5CF3D35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2124A-133D-46DA-9D81-96B3C557BB69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baseline="0"/>
            <a:t>Application in Digital ID Systems:</a:t>
          </a:r>
          <a:r>
            <a:rPr lang="en-US" sz="2800" b="0" i="0" kern="1200" baseline="0"/>
            <a:t> How the current legal framework applies to the processing of data within digital ID systems.</a:t>
          </a:r>
          <a:endParaRPr lang="en-US" sz="2800" kern="1200"/>
        </a:p>
      </dsp:txBody>
      <dsp:txXfrm>
        <a:off x="696297" y="538547"/>
        <a:ext cx="4171627" cy="2590157"/>
      </dsp:txXfrm>
    </dsp:sp>
    <dsp:sp modelId="{F472C03A-36AE-48A9-B9B6-21CB7FDCDF37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6483F-DDF1-4707-B263-9A304A23D6F0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baseline="0"/>
            <a:t>Adequacy of Existing Laws:</a:t>
          </a:r>
          <a:r>
            <a:rPr lang="en-US" sz="2800" b="0" i="0" kern="1200" baseline="0"/>
            <a:t> Discuss the adequacy and potential gaps in the current laws for protecting data in digital ID systems.</a:t>
          </a:r>
          <a:endParaRPr lang="en-US" sz="2800" kern="1200"/>
        </a:p>
      </dsp:txBody>
      <dsp:txXfrm>
        <a:off x="5991936" y="538547"/>
        <a:ext cx="4171627" cy="25901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06E37-C771-4742-87EE-5009A8D7619B}">
      <dsp:nvSpPr>
        <dsp:cNvPr id="0" name=""/>
        <dsp:cNvSpPr/>
      </dsp:nvSpPr>
      <dsp:spPr>
        <a:xfrm>
          <a:off x="0" y="426289"/>
          <a:ext cx="6666833" cy="22545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/>
            <a:t>Who Controls the Data?</a:t>
          </a:r>
          <a:r>
            <a:rPr lang="en-GB" sz="3200" kern="1200"/>
            <a:t> Importance of retaining national control over citizens' data.</a:t>
          </a:r>
          <a:endParaRPr lang="en-US" sz="3200" kern="1200"/>
        </a:p>
      </dsp:txBody>
      <dsp:txXfrm>
        <a:off x="110060" y="536349"/>
        <a:ext cx="6446713" cy="2034470"/>
      </dsp:txXfrm>
    </dsp:sp>
    <dsp:sp modelId="{AB3AEFBE-9DEA-4ECF-939A-B98E3CA11AD1}">
      <dsp:nvSpPr>
        <dsp:cNvPr id="0" name=""/>
        <dsp:cNvSpPr/>
      </dsp:nvSpPr>
      <dsp:spPr>
        <a:xfrm>
          <a:off x="0" y="2773040"/>
          <a:ext cx="6666833" cy="225459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/>
            <a:t>Cross-Border Transfers:</a:t>
          </a:r>
          <a:r>
            <a:rPr lang="en-GB" sz="3200" kern="1200"/>
            <a:t> Regulations for the international transfer of personal data and ensuring it meets protection standards (Articles 30-31).</a:t>
          </a:r>
          <a:endParaRPr lang="en-US" sz="3200" kern="1200"/>
        </a:p>
      </dsp:txBody>
      <dsp:txXfrm>
        <a:off x="110060" y="2883100"/>
        <a:ext cx="6446713" cy="20344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F87B70-77AC-4ADB-8C6D-3E70FF4107E7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0B01D-1775-4C74-95F3-12EF2C1DB022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i="0" kern="1200" baseline="0"/>
            <a:t>Integration of Privacy:</a:t>
          </a:r>
          <a:r>
            <a:rPr lang="en-US" sz="3000" b="0" i="0" kern="1200" baseline="0"/>
            <a:t> Incorporating privacy considerations from the outset in the design of digital ID systems (Article 29).</a:t>
          </a:r>
          <a:endParaRPr lang="en-US" sz="3000" kern="1200"/>
        </a:p>
      </dsp:txBody>
      <dsp:txXfrm>
        <a:off x="608661" y="692298"/>
        <a:ext cx="4508047" cy="2799040"/>
      </dsp:txXfrm>
    </dsp:sp>
    <dsp:sp modelId="{0D31616A-2451-4F73-996B-AB7ECED28E00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AF780-4EF7-4D83-BF71-22CEE30EB778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i="0" kern="1200" baseline="0"/>
            <a:t>Data Minimization:</a:t>
          </a:r>
          <a:r>
            <a:rPr lang="en-US" sz="3000" b="0" i="0" kern="1200" baseline="0"/>
            <a:t> Collecting only necessary data and ensuring limited access to sensitive information. </a:t>
          </a:r>
          <a:endParaRPr lang="en-US" sz="3000" kern="1200"/>
        </a:p>
      </dsp:txBody>
      <dsp:txXfrm>
        <a:off x="6331365" y="692298"/>
        <a:ext cx="4508047" cy="27990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60F4D-277E-462F-BFB4-C7E01451079C}">
      <dsp:nvSpPr>
        <dsp:cNvPr id="0" name=""/>
        <dsp:cNvSpPr/>
      </dsp:nvSpPr>
      <dsp:spPr>
        <a:xfrm>
          <a:off x="9604" y="696426"/>
          <a:ext cx="5741378" cy="22965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/>
            <a:t>Technical Safeguards:</a:t>
          </a:r>
          <a:r>
            <a:rPr lang="en-US" sz="2500" b="0" i="0" kern="1200" baseline="0"/>
            <a:t> Implementing robust technical and organizational measures to secure personal data (Article 24).</a:t>
          </a:r>
          <a:endParaRPr lang="en-US" sz="2500" kern="1200"/>
        </a:p>
      </dsp:txBody>
      <dsp:txXfrm>
        <a:off x="1157880" y="696426"/>
        <a:ext cx="3444827" cy="2296551"/>
      </dsp:txXfrm>
    </dsp:sp>
    <dsp:sp modelId="{50AB0D7D-7509-451D-811C-3D4864A22615}">
      <dsp:nvSpPr>
        <dsp:cNvPr id="0" name=""/>
        <dsp:cNvSpPr/>
      </dsp:nvSpPr>
      <dsp:spPr>
        <a:xfrm>
          <a:off x="5176845" y="696426"/>
          <a:ext cx="5741378" cy="2296551"/>
        </a:xfrm>
        <a:prstGeom prst="chevr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/>
            <a:t>Data Breach Notifications:</a:t>
          </a:r>
          <a:r>
            <a:rPr lang="en-US" sz="2500" b="0" i="0" kern="1200" baseline="0"/>
            <a:t> Procedures for notifying authorities and affected individuals in the event of a data breach (Articles 25-26). </a:t>
          </a:r>
          <a:endParaRPr lang="en-US" sz="2500" kern="1200"/>
        </a:p>
      </dsp:txBody>
      <dsp:txXfrm>
        <a:off x="6325121" y="696426"/>
        <a:ext cx="3444827" cy="22965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3A47-09BD-4288-8485-9BC808FD2F78}">
      <dsp:nvSpPr>
        <dsp:cNvPr id="0" name=""/>
        <dsp:cNvSpPr/>
      </dsp:nvSpPr>
      <dsp:spPr>
        <a:xfrm>
          <a:off x="0" y="659943"/>
          <a:ext cx="10515600" cy="12183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BCB2E0-105A-429C-9357-285F47A833E7}">
      <dsp:nvSpPr>
        <dsp:cNvPr id="0" name=""/>
        <dsp:cNvSpPr/>
      </dsp:nvSpPr>
      <dsp:spPr>
        <a:xfrm>
          <a:off x="368553" y="934074"/>
          <a:ext cx="670096" cy="6700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5E29F-ABE0-49D3-9B36-59900770253F}">
      <dsp:nvSpPr>
        <dsp:cNvPr id="0" name=""/>
        <dsp:cNvSpPr/>
      </dsp:nvSpPr>
      <dsp:spPr>
        <a:xfrm>
          <a:off x="1407203" y="659943"/>
          <a:ext cx="9108396" cy="1218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43" tIns="128943" rIns="128943" bIns="12894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/>
            <a:t>Role of the Data Protection Authority:</a:t>
          </a:r>
          <a:r>
            <a:rPr lang="en-US" sz="2500" b="0" i="0" kern="1200" baseline="0"/>
            <a:t> Monitoring and enforcing compliance with data protection regulations.</a:t>
          </a:r>
          <a:endParaRPr lang="en-US" sz="2500" kern="1200"/>
        </a:p>
      </dsp:txBody>
      <dsp:txXfrm>
        <a:off x="1407203" y="659943"/>
        <a:ext cx="9108396" cy="1218357"/>
      </dsp:txXfrm>
    </dsp:sp>
    <dsp:sp modelId="{E2CBFFCA-F702-40C0-A43E-5FE8C61C9B55}">
      <dsp:nvSpPr>
        <dsp:cNvPr id="0" name=""/>
        <dsp:cNvSpPr/>
      </dsp:nvSpPr>
      <dsp:spPr>
        <a:xfrm>
          <a:off x="0" y="2182891"/>
          <a:ext cx="10515600" cy="12183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16CAB5-0452-48FA-B726-97650776FB84}">
      <dsp:nvSpPr>
        <dsp:cNvPr id="0" name=""/>
        <dsp:cNvSpPr/>
      </dsp:nvSpPr>
      <dsp:spPr>
        <a:xfrm>
          <a:off x="368553" y="2457021"/>
          <a:ext cx="670096" cy="6700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E4389-BD86-45B9-BD03-4EE262974238}">
      <dsp:nvSpPr>
        <dsp:cNvPr id="0" name=""/>
        <dsp:cNvSpPr/>
      </dsp:nvSpPr>
      <dsp:spPr>
        <a:xfrm>
          <a:off x="1407203" y="2182891"/>
          <a:ext cx="9108396" cy="1218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43" tIns="128943" rIns="128943" bIns="12894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/>
            <a:t>Independent Audits:</a:t>
          </a:r>
          <a:r>
            <a:rPr lang="en-US" sz="2500" b="0" i="0" kern="1200" baseline="0"/>
            <a:t> Regular audits and public reporting to ensure transparency and accountability. </a:t>
          </a:r>
          <a:endParaRPr lang="en-US" sz="2500" kern="1200"/>
        </a:p>
      </dsp:txBody>
      <dsp:txXfrm>
        <a:off x="1407203" y="2182891"/>
        <a:ext cx="9108396" cy="12183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90FA7-FD81-4D3C-9FBE-B94E9AF846BB}">
      <dsp:nvSpPr>
        <dsp:cNvPr id="0" name=""/>
        <dsp:cNvSpPr/>
      </dsp:nvSpPr>
      <dsp:spPr>
        <a:xfrm>
          <a:off x="0" y="708097"/>
          <a:ext cx="10515600" cy="1307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E7C0E-0BCC-4956-8213-00F604F57BDE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858DF-B4CA-4CCC-BB36-FC93249793A6}">
      <dsp:nvSpPr>
        <dsp:cNvPr id="0" name=""/>
        <dsp:cNvSpPr/>
      </dsp:nvSpPr>
      <dsp:spPr>
        <a:xfrm>
          <a:off x="1509882" y="708097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/>
            <a:t>Citizen Engagement:</a:t>
          </a:r>
          <a:r>
            <a:rPr lang="en-US" sz="2500" b="0" i="0" kern="1200" baseline="0"/>
            <a:t> Importance of educating citizens on their rights and the importance of data protection in digital ID systems.</a:t>
          </a:r>
          <a:endParaRPr lang="en-US" sz="2500" kern="1200"/>
        </a:p>
      </dsp:txBody>
      <dsp:txXfrm>
        <a:off x="1509882" y="708097"/>
        <a:ext cx="9005717" cy="1307257"/>
      </dsp:txXfrm>
    </dsp:sp>
    <dsp:sp modelId="{258EF4ED-83C2-4897-9BC7-47251CF6B2A2}">
      <dsp:nvSpPr>
        <dsp:cNvPr id="0" name=""/>
        <dsp:cNvSpPr/>
      </dsp:nvSpPr>
      <dsp:spPr>
        <a:xfrm>
          <a:off x="0" y="2342169"/>
          <a:ext cx="10515600" cy="1307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308AA-083F-4D1B-9167-0065CE01FC23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FEEF2E-FDAE-48E8-B6AA-E35F25B6377E}">
      <dsp:nvSpPr>
        <dsp:cNvPr id="0" name=""/>
        <dsp:cNvSpPr/>
      </dsp:nvSpPr>
      <dsp:spPr>
        <a:xfrm>
          <a:off x="1509882" y="2342169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0" kern="1200" baseline="0"/>
            <a:t>Building Trust:</a:t>
          </a:r>
          <a:r>
            <a:rPr lang="en-US" sz="2500" b="0" i="0" kern="1200" baseline="0"/>
            <a:t> Transparent communication about data use and protection measures. </a:t>
          </a:r>
          <a:endParaRPr lang="en-US" sz="2500" kern="1200"/>
        </a:p>
      </dsp:txBody>
      <dsp:txXfrm>
        <a:off x="1509882" y="2342169"/>
        <a:ext cx="9005717" cy="130725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AB168-97EF-484F-B111-1D524551DE71}">
      <dsp:nvSpPr>
        <dsp:cNvPr id="0" name=""/>
        <dsp:cNvSpPr/>
      </dsp:nvSpPr>
      <dsp:spPr>
        <a:xfrm>
          <a:off x="0" y="494003"/>
          <a:ext cx="6245265" cy="22545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baseline="0"/>
            <a:t>Summary:</a:t>
          </a:r>
          <a:r>
            <a:rPr lang="en-US" sz="3200" b="0" i="0" kern="1200" baseline="0"/>
            <a:t> Recap of the importance of data protection in digital ID systems.</a:t>
          </a:r>
          <a:endParaRPr lang="en-US" sz="3200" kern="1200"/>
        </a:p>
      </dsp:txBody>
      <dsp:txXfrm>
        <a:off x="110060" y="604063"/>
        <a:ext cx="6025145" cy="2034470"/>
      </dsp:txXfrm>
    </dsp:sp>
    <dsp:sp modelId="{E1F319DE-0067-44B5-9B30-81F7751A5449}">
      <dsp:nvSpPr>
        <dsp:cNvPr id="0" name=""/>
        <dsp:cNvSpPr/>
      </dsp:nvSpPr>
      <dsp:spPr>
        <a:xfrm>
          <a:off x="0" y="2840753"/>
          <a:ext cx="6245265" cy="22545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baseline="0"/>
            <a:t>Call to Action:</a:t>
          </a:r>
          <a:r>
            <a:rPr lang="en-US" sz="3200" b="0" i="0" kern="1200" baseline="0"/>
            <a:t> Encourage ongoing dialogue and enhancement of the governance framework for Somalia’s digital infrastructure. </a:t>
          </a:r>
          <a:endParaRPr lang="en-US" sz="3200" kern="1200"/>
        </a:p>
      </dsp:txBody>
      <dsp:txXfrm>
        <a:off x="110060" y="2950813"/>
        <a:ext cx="6025145" cy="2034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29AA7-A5B6-575D-55FE-F61F1E364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8A083-1426-B8F4-53A7-7802F900B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E6F3-D869-00FD-7E1E-91DE2081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6EE50-EEC9-670D-FA60-95541C3B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77DE6-DB0B-D81D-A53A-A4B8BCCE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79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4382-099F-7CF9-1C4C-DD69F68B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FA7C6F-6131-6B45-0D7D-CEAFD5F6B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25460-E9FC-C0C8-EDA7-44700BA5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337B0-4FCE-025F-DD3A-CB750F61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39629-56CE-37C5-44B0-1C18E561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37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E3C9C6-3024-8299-B248-607735EDB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78116-9801-0999-D061-D7BC4D40D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BAEF1-EDB1-79AA-C3AD-511621AA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A6E8C-4CB3-617D-CDCA-51007D5BB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5F7D1-30EB-A28F-9B6D-463E6D7A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66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21E1-7969-708F-5357-61C9511D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BC572-6C7F-4786-3F03-29774F4BD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5F943-6380-72AE-6F6B-0370EE888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54B59-B004-9A45-A3A1-F742E467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04534-D64B-EC25-FABC-E0BA4823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29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EF257-70C7-21D0-7B7C-3CC7B5774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E2D6F-FE39-CC94-3E9D-E48741B46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656FD-DD16-A108-23BE-038AAD1E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F0B66-B05B-BC99-E38B-DF25DC25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C39E4-5FAA-F41F-7AA4-742BBAF69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32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CFE36-C255-3E55-E9C7-AF23DA7A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F930-C8F8-B44F-ACD3-938C227FE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AF559-1844-65DF-B04A-5C44374A2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DED77-A10F-4DC6-0098-8EF1BA4CA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7184-4BF3-5F81-5DEC-E74E75BC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8C48B-F64E-24F3-4572-B9B14E42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3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8795-D507-08B0-723D-DC2629512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3BB57-4826-E06C-9354-039369548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6E91CD-237A-39CC-A632-13AFD7A62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E8B16-F820-51AA-DF1A-BA1F46692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E7A0B4-90F0-13CE-3CD1-E659C2C91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E9647-33B5-E313-B71B-54A1C4C04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43E765-6185-D561-C9A1-7200F3AE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909554-D309-DC62-57C8-53ECBC99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3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69BF-AE4F-E301-AB49-63EF3FF80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37870-392D-DD6F-B7E0-44FC60AF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45D1A-0560-4611-FE7E-381CEF04F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05561-4BC0-2CAF-C16C-ED00E8CD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69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CB385F-591A-B842-750C-7A42BFD3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3B07B-F1DE-827F-F682-105C3A8F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CC3DC-6F1D-58FC-F5C1-5912EBE4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7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B016-7AEA-282B-F60C-8CEC09F25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C3945-36EE-1CB9-D8BB-BE2EC3AF3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9B655-01EA-DC86-B48F-BA67AEDDC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768F9-AE33-8BB9-15BE-1BC43C31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57EC2-7A6C-1B4A-CBE4-FDB0050A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BC6C5-217D-9C9C-A0DC-E2B3B1F7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9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350A-246F-1E41-DC77-03823489E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E64C1F-3122-49E3-20D1-C01C7527D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B6C6B-087F-1D7C-FF73-E313527B5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FE7E7-54C5-55F4-4043-FE278E5E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E0585-974F-5DEC-DC9C-927A0432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186A2-69C7-5177-52EB-C536C675F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24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0BF769-4E00-DCAF-ED65-58831CCE3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0BFF1-0BD7-0D06-C8B2-227C543CC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0DF9C-2BD2-C85C-5080-7622CD1E1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FAB8-B644-47EF-8858-18A34C24E06E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EEC5D-D3C6-CE0E-88B1-D90FBB35A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5E08A-68AB-5717-B6E9-AA1821585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6CE6E-DAEF-4CEB-9241-5E2FC8131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7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 descr="Lock">
            <a:extLst>
              <a:ext uri="{FF2B5EF4-FFF2-40B4-BE49-F238E27FC236}">
                <a16:creationId xmlns:a16="http://schemas.microsoft.com/office/drawing/2014/main" id="{44027BC4-A15C-FC0C-122F-BF7087B45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988" y="1744515"/>
            <a:ext cx="3368969" cy="3368969"/>
          </a:xfrm>
          <a:prstGeom prst="rect">
            <a:avLst/>
          </a:pr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29F5-0079-873D-616D-E13D7BD33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en-GB" sz="5600">
                <a:solidFill>
                  <a:srgbClr val="FFFFFF"/>
                </a:solidFill>
              </a:rPr>
              <a:t>The Importance of Data Protection in Digital ID Systems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12BF3D-407F-9B2C-8484-855194D313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622061" y="4312561"/>
            <a:ext cx="5649349" cy="16878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15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Presented by: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Mohamed Dekow, DPA</a:t>
            </a: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Date: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17-18 August, 2024 </a:t>
            </a:r>
          </a:p>
        </p:txBody>
      </p:sp>
      <p:sp>
        <p:nvSpPr>
          <p:cNvPr id="35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7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C912F-D181-0A1D-3463-250CDCBA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/>
              <a:t>Public Awareness and Education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1" name="Rectangle 1">
            <a:extLst>
              <a:ext uri="{FF2B5EF4-FFF2-40B4-BE49-F238E27FC236}">
                <a16:creationId xmlns:a16="http://schemas.microsoft.com/office/drawing/2014/main" id="{4992887E-13E3-6F05-00C4-C57E660222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16795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6175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146D8-3A81-37A9-E59D-A62040B26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6200"/>
              <a:t>Conclusion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E38F2EA9-0E7D-FEAC-04BC-E11BDD7B42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920210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34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2088C3-7C3A-4819-9B40-D1D548E20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Questions &amp; Discussion</a:t>
            </a:r>
            <a:br>
              <a:rPr lang="en-GB" sz="5600">
                <a:solidFill>
                  <a:srgbClr val="FFFFFF"/>
                </a:solidFill>
              </a:rPr>
            </a:br>
            <a:endParaRPr lang="en-GB" sz="5600">
              <a:solidFill>
                <a:srgbClr val="FFFFFF"/>
              </a:solidFill>
            </a:endParaRPr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3622-62A1-BA14-68D6-EE32C2E97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65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1583B-4A3F-3FC0-F763-9932038E8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kumimoji="0" lang="en-US" altLang="en-US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Introduction"</a:t>
            </a:r>
            <a:b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4CE76F16-B30B-18CA-1851-155BD146EE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529724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60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35" y="1371600"/>
            <a:ext cx="4529312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33FC4-9A23-30A2-B7C8-3BA14ECF7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685801"/>
            <a:ext cx="3494859" cy="5491162"/>
          </a:xfrm>
        </p:spPr>
        <p:txBody>
          <a:bodyPr>
            <a:normAutofit/>
          </a:bodyPr>
          <a:lstStyle/>
          <a:p>
            <a:r>
              <a:rPr kumimoji="0" lang="en-US" altLang="en-US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Key Aspects of Digital ID Systems</a:t>
            </a:r>
            <a:b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lang="en-GB" dirty="0"/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AC573DB5-7A34-A910-4ED6-3C27562AB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197024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233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C4ABFC-2709-1E88-42CF-A58837E1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Somalia Data Protection Bill - Overview</a:t>
            </a:r>
            <a:b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AFAE009-3FFB-1D7E-0BDF-14B141493E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47308" y="591344"/>
            <a:ext cx="6906491" cy="55856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Establishment of the Data Protection Authority: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Creation of an independent body responsible for overseeing data protection (Article 6).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Core Principles: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Lawfulness, purpose limitation, data minimization, and accuracy in data processing (Articles 14-15).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Rights of Data Subjects: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Access, correction, deletion, and the right to withdraw consent (Articles 20-21).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8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F59-87D1-B667-7D2B-37DA552C8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kumimoji="0" lang="en-US" altLang="en-US" sz="4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Legal Framework for Data Protection</a:t>
            </a:r>
            <a:br>
              <a:rPr kumimoji="0" lang="en-US" altLang="en-US" sz="4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lang="en-GB" sz="41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3C015AB6-E222-A780-74DA-47D65D3A57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19993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73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4920A-F8F7-BA99-A0CE-F5FFE5C3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Data Ownership and Sovereignty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2B94CE-E5F7-CFB7-6D38-8709D7456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68759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451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221DDD-43AF-C435-AF32-4F5106D31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Privacy by Design in Digital ID Systems</a:t>
            </a:r>
          </a:p>
        </p:txBody>
      </p:sp>
      <p:graphicFrame>
        <p:nvGraphicFramePr>
          <p:cNvPr id="18" name="Rectangle 1">
            <a:extLst>
              <a:ext uri="{FF2B5EF4-FFF2-40B4-BE49-F238E27FC236}">
                <a16:creationId xmlns:a16="http://schemas.microsoft.com/office/drawing/2014/main" id="{CF3EB519-4891-1755-C4C2-D82038897F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35383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176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18D1BE-3731-0DDB-B0EC-3FE722DC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Data Security Measures</a:t>
            </a: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306F23BB-D3EC-4AE9-7AB1-3992C9B8F3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31912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13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2617A-2C36-A259-EC25-BA0510A3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GB" sz="4000"/>
              <a:t>Accountability and Oversight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263B7379-1A88-BFDF-1268-EB213C707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630237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5124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463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The Importance of Data Protection in Digital ID Systems</vt:lpstr>
      <vt:lpstr>Introduction" </vt:lpstr>
      <vt:lpstr>Key Aspects of Digital ID Systems </vt:lpstr>
      <vt:lpstr>Somalia Data Protection Bill - Overview </vt:lpstr>
      <vt:lpstr>Legal Framework for Data Protection </vt:lpstr>
      <vt:lpstr>Data Ownership and Sovereignty</vt:lpstr>
      <vt:lpstr>Privacy by Design in Digital ID Systems</vt:lpstr>
      <vt:lpstr>Data Security Measures</vt:lpstr>
      <vt:lpstr>Accountability and Oversight</vt:lpstr>
      <vt:lpstr>Public Awareness and Education</vt:lpstr>
      <vt:lpstr>Conclusion</vt:lpstr>
      <vt:lpstr>Questions &amp; Discussion </vt:lpstr>
    </vt:vector>
  </TitlesOfParts>
  <Company>World Food Programme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Data Protection in Digital ID Systems</dc:title>
  <dc:creator>Mohamed Dekow ALI</dc:creator>
  <cp:lastModifiedBy>Mohamed Dekow ALI</cp:lastModifiedBy>
  <cp:revision>1</cp:revision>
  <dcterms:created xsi:type="dcterms:W3CDTF">2024-08-17T08:56:14Z</dcterms:created>
  <dcterms:modified xsi:type="dcterms:W3CDTF">2024-08-17T11:32:01Z</dcterms:modified>
</cp:coreProperties>
</file>