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ags/tag39.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ags/tag40.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9" r:id="rId4"/>
    <p:sldMasterId id="2147483753" r:id="rId5"/>
    <p:sldMasterId id="2147483859" r:id="rId6"/>
    <p:sldMasterId id="2147483966" r:id="rId7"/>
    <p:sldMasterId id="2147484062" r:id="rId8"/>
    <p:sldMasterId id="2147484093" r:id="rId9"/>
    <p:sldMasterId id="2147484145" r:id="rId10"/>
    <p:sldMasterId id="2147484190" r:id="rId11"/>
    <p:sldMasterId id="2147484203" r:id="rId12"/>
  </p:sldMasterIdLst>
  <p:notesMasterIdLst>
    <p:notesMasterId r:id="rId37"/>
  </p:notesMasterIdLst>
  <p:sldIdLst>
    <p:sldId id="257" r:id="rId13"/>
    <p:sldId id="2147481174" r:id="rId14"/>
    <p:sldId id="2147481175" r:id="rId15"/>
    <p:sldId id="2146848163" r:id="rId16"/>
    <p:sldId id="2147481169" r:id="rId17"/>
    <p:sldId id="2147378732" r:id="rId18"/>
    <p:sldId id="261" r:id="rId19"/>
    <p:sldId id="2147481171" r:id="rId20"/>
    <p:sldId id="2147481173" r:id="rId21"/>
    <p:sldId id="2147481117" r:id="rId22"/>
    <p:sldId id="2147481120" r:id="rId23"/>
    <p:sldId id="2147481125" r:id="rId24"/>
    <p:sldId id="2147481126" r:id="rId25"/>
    <p:sldId id="2147481176" r:id="rId26"/>
    <p:sldId id="2147481150" r:id="rId27"/>
    <p:sldId id="2147481179" r:id="rId28"/>
    <p:sldId id="2147481121" r:id="rId29"/>
    <p:sldId id="2147481182" r:id="rId30"/>
    <p:sldId id="2147481180" r:id="rId31"/>
    <p:sldId id="2147481127" r:id="rId32"/>
    <p:sldId id="2147378869" r:id="rId33"/>
    <p:sldId id="2147481111" r:id="rId34"/>
    <p:sldId id="2147481152" r:id="rId35"/>
    <p:sldId id="2147481181" r:id="rId36"/>
  </p:sldIdLst>
  <p:sldSz cx="12192000" cy="6858000"/>
  <p:notesSz cx="6858000" cy="9144000"/>
  <p:custDataLst>
    <p:tags r:id="rId38"/>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220217-E519-4F55-B384-B1E42D977E98}" name="Michael Rios" initials="MR" userId="S::michael.rios@undp.org::eb6f6d4c-0652-4687-926f-e0961f0e209e" providerId="AD"/>
  <p188:author id="{B60C8C35-FAB6-7F56-0361-E7EFF9114207}" name="Debashis Nag" initials="DN" userId="Debashis Nag" providerId="None"/>
  <p188:author id="{27EB5DDF-A090-9950-540C-3B7E85F1FAB4}" name="Jacqueline Tsuma" initials="JT" userId="S::jacqueline.tsuma@undp.org::64d7f1ee-6994-4af6-9abf-8853bb8b35e3" providerId="AD"/>
  <p188:author id="{7AF69AE0-EC37-2662-7B91-D59F69E02E4F}" name="Keyzom Ngodup" initials="KN" userId="S::keyzom.ngodup@undp.org::ee0d335c-cf2b-4037-a10e-ec54a3c8e5f1" providerId="AD"/>
  <p188:author id="{FEE757ED-6928-3E74-C3D9-172C5C98AAA6}" name="Benjamin Bertelsen" initials="BB" userId="S::benjamin.bertelsen@undp.org::2e6e299a-75b6-4cdd-8a8b-902449925b17" providerId="AD"/>
  <p188:author id="{D6F47FFA-8983-E8D9-B393-9102D919246D}" name="Queenie Tam" initials="QT" userId="S::queenie.tam@undp.org::3448fad0-78b2-4317-aab1-fb9964d796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umiko Fukagawa" initials="KF" lastIdx="1" clrIdx="0">
    <p:extLst>
      <p:ext uri="{19B8F6BF-5375-455C-9EA6-DF929625EA0E}">
        <p15:presenceInfo xmlns:p15="http://schemas.microsoft.com/office/powerpoint/2012/main" userId="Kumiko Fukaga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E40"/>
    <a:srgbClr val="6BA6D1"/>
    <a:srgbClr val="D6EAF8"/>
    <a:srgbClr val="CDE1EF"/>
    <a:srgbClr val="F0F7FB"/>
    <a:srgbClr val="0468B1"/>
    <a:srgbClr val="D51DB2"/>
    <a:srgbClr val="C367CF"/>
    <a:srgbClr val="EAEAE9"/>
    <a:srgbClr val="4C9F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ED3"/>
          </a:solidFill>
        </a:fill>
      </a:tcStyle>
    </a:wholeTbl>
    <a:band2H>
      <a:tcTxStyle/>
      <a:tcStyle>
        <a:tcBdr/>
        <a:fill>
          <a:solidFill>
            <a:srgbClr val="E7E8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F3FA"/>
          </a:solidFill>
        </a:fill>
      </a:tcStyle>
    </a:wholeTbl>
    <a:band2H>
      <a:tcTxStyle/>
      <a:tcStyle>
        <a:tcBdr/>
        <a:fill>
          <a:solidFill>
            <a:srgbClr val="EFF9F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E8E8"/>
          </a:solidFill>
        </a:fill>
      </a:tcStyle>
    </a:wholeTbl>
    <a:band2H>
      <a:tcTxStyle/>
      <a:tcStyle>
        <a:tcBdr/>
        <a:fill>
          <a:solidFill>
            <a:srgbClr val="F4F4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8"/>
    <p:restoredTop sz="84354"/>
  </p:normalViewPr>
  <p:slideViewPr>
    <p:cSldViewPr snapToGrid="0">
      <p:cViewPr varScale="1">
        <p:scale>
          <a:sx n="107" d="100"/>
          <a:sy n="107" d="100"/>
        </p:scale>
        <p:origin x="688" y="168"/>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commentAuthors" Target="commentAuthors.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1143000" y="685800"/>
            <a:ext cx="4572000" cy="3429000"/>
          </a:xfrm>
          <a:prstGeom prst="rect">
            <a:avLst/>
          </a:prstGeom>
        </p:spPr>
        <p:txBody>
          <a:bodyPr/>
          <a:lstStyle/>
          <a:p>
            <a:endParaRPr/>
          </a:p>
        </p:txBody>
      </p:sp>
      <p:sp>
        <p:nvSpPr>
          <p:cNvPr id="251" name="Shape 25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F2A0DA-0BC3-3744-A824-45A1732A566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0071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DK"/>
              <a:t>…there is vertical accountability in each part of government. So the boss know who to go to when things down work, which department, which unit, typically down to which IT vendor eventually needs to get to work.</a:t>
            </a:r>
          </a:p>
          <a:p>
            <a:endParaRPr lang="en-DK"/>
          </a:p>
          <a:p>
            <a:r>
              <a:rPr lang="en-DK"/>
              <a:t>However, what this results in is a lot of system duplication, lack of common standards and different user experiences.</a:t>
            </a:r>
          </a:p>
        </p:txBody>
      </p:sp>
    </p:spTree>
    <p:extLst>
      <p:ext uri="{BB962C8B-B14F-4D97-AF65-F5344CB8AC3E}">
        <p14:creationId xmlns:p14="http://schemas.microsoft.com/office/powerpoint/2010/main" val="345114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a:p>
        </p:txBody>
      </p:sp>
    </p:spTree>
    <p:extLst>
      <p:ext uri="{BB962C8B-B14F-4D97-AF65-F5344CB8AC3E}">
        <p14:creationId xmlns:p14="http://schemas.microsoft.com/office/powerpoint/2010/main" val="3276647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kumimoji="1" lang="en-US" dirty="0"/>
          </a:p>
          <a:p>
            <a:endParaRPr kumimoji="1" lang="en-US" dirty="0"/>
          </a:p>
          <a:p>
            <a:r>
              <a:rPr kumimoji="1" lang="en-US" dirty="0"/>
              <a:t>What we see is that there are some countries that have taken an untraditional way of dealing with this risk. </a:t>
            </a:r>
          </a:p>
        </p:txBody>
      </p:sp>
    </p:spTree>
    <p:extLst>
      <p:ext uri="{BB962C8B-B14F-4D97-AF65-F5344CB8AC3E}">
        <p14:creationId xmlns:p14="http://schemas.microsoft.com/office/powerpoint/2010/main" val="996389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en-US" dirty="0"/>
              <a:t>There is naturally a tech-component to this. In other words how country architect and design country-wide systems to work together. And to work with private sector. Dr. Pramod Varma is going to talk more about that.</a:t>
            </a:r>
          </a:p>
          <a:p>
            <a:endParaRPr kumimoji="1" lang="en-US" dirty="0"/>
          </a:p>
          <a:p>
            <a:r>
              <a:rPr kumimoji="1" lang="en-US" dirty="0"/>
              <a:t>The other key elements are governance and inclusion. I will focus on these two, because we would argue, that the technology is not the hard part. The tech is out there. </a:t>
            </a:r>
          </a:p>
          <a:p>
            <a:r>
              <a:rPr kumimoji="1" lang="en-US" dirty="0"/>
              <a:t>Countries have different levels of digital capacity to work with the tech, but at the minimum it can be procured by India, Estonia, Ukraine, Bangladesh or elsewhere.</a:t>
            </a:r>
          </a:p>
          <a:p>
            <a:endParaRPr kumimoji="1" lang="en-US" dirty="0"/>
          </a:p>
          <a:p>
            <a:r>
              <a:rPr kumimoji="1" lang="en-US" dirty="0"/>
              <a:t>Governance, or the lack of governance, is where we see countries stumble. </a:t>
            </a:r>
          </a:p>
          <a:p>
            <a:endParaRPr kumimoji="1" lang="en-US" dirty="0"/>
          </a:p>
          <a:p>
            <a:r>
              <a:rPr kumimoji="1" lang="en-US" dirty="0"/>
              <a:t>And inclusivity is key, we are developing systems for the future, and that future belongs to all of us, also those that are not connected or </a:t>
            </a:r>
            <a:r>
              <a:rPr kumimoji="1" lang="en-US" dirty="0" err="1"/>
              <a:t>illerate</a:t>
            </a:r>
            <a:r>
              <a:rPr kumimoji="1" lang="en-US" dirty="0"/>
              <a:t>, so we need actions to bring them along.</a:t>
            </a:r>
          </a:p>
          <a:p>
            <a:endParaRPr kumimoji="1" lang="en-US" dirty="0"/>
          </a:p>
        </p:txBody>
      </p:sp>
    </p:spTree>
    <p:extLst>
      <p:ext uri="{BB962C8B-B14F-4D97-AF65-F5344CB8AC3E}">
        <p14:creationId xmlns:p14="http://schemas.microsoft.com/office/powerpoint/2010/main" val="409789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en-US" dirty="0"/>
              <a:t>There is naturally a tech-component to this. In other words how country architect and design country-wide systems to work together. And to work with private sector. Dr. Pramod Varma is going to talk more about that.</a:t>
            </a:r>
          </a:p>
          <a:p>
            <a:endParaRPr kumimoji="1" lang="en-US" dirty="0"/>
          </a:p>
          <a:p>
            <a:r>
              <a:rPr kumimoji="1" lang="en-US" dirty="0"/>
              <a:t>The other key elements are governance and inclusion. I will focus on these two, because we would argue, that the technology is not the hard part. The tech is out there. </a:t>
            </a:r>
          </a:p>
          <a:p>
            <a:r>
              <a:rPr kumimoji="1" lang="en-US" dirty="0"/>
              <a:t>Countries have different levels of digital capacity to work with the tech, but at the minimum it can be procured by India, Estonia, Ukraine, Bangladesh or elsewhere.</a:t>
            </a:r>
          </a:p>
          <a:p>
            <a:endParaRPr kumimoji="1" lang="en-US" dirty="0"/>
          </a:p>
          <a:p>
            <a:r>
              <a:rPr kumimoji="1" lang="en-US" dirty="0"/>
              <a:t>Governance, or the lack of governance, is where we see countries stumble. </a:t>
            </a:r>
          </a:p>
          <a:p>
            <a:endParaRPr kumimoji="1" lang="en-US" dirty="0"/>
          </a:p>
          <a:p>
            <a:r>
              <a:rPr kumimoji="1" lang="en-US" dirty="0"/>
              <a:t>And inclusivity is key, we are developing systems for the future, and that future belongs to all of us, also those that are not connected or </a:t>
            </a:r>
            <a:r>
              <a:rPr kumimoji="1" lang="en-US" dirty="0" err="1"/>
              <a:t>illerate</a:t>
            </a:r>
            <a:r>
              <a:rPr kumimoji="1" lang="en-US" dirty="0"/>
              <a:t>, so we need actions to bring them along.</a:t>
            </a:r>
          </a:p>
          <a:p>
            <a:endParaRPr kumimoji="1" lang="en-US" dirty="0"/>
          </a:p>
        </p:txBody>
      </p:sp>
    </p:spTree>
    <p:extLst>
      <p:ext uri="{BB962C8B-B14F-4D97-AF65-F5344CB8AC3E}">
        <p14:creationId xmlns:p14="http://schemas.microsoft.com/office/powerpoint/2010/main" val="1550432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DPI can be considered as a...</a:t>
            </a:r>
          </a:p>
          <a:p>
            <a:endParaRPr lang="en-GB" dirty="0"/>
          </a:p>
          <a:p>
            <a:r>
              <a:rPr lang="en-GB" dirty="0"/>
              <a:t>...</a:t>
            </a:r>
          </a:p>
          <a:p>
            <a:endParaRPr lang="en-GB" dirty="0"/>
          </a:p>
          <a:p>
            <a:r>
              <a:rPr lang="en-GB" dirty="0"/>
              <a:t>now, there are a few things to unpack for this definition. As a UNDP development professional working with digital, the key elements we take away are...</a:t>
            </a:r>
          </a:p>
          <a:p>
            <a:endParaRPr lang="en-GB" dirty="0"/>
          </a:p>
        </p:txBody>
      </p:sp>
    </p:spTree>
    <p:extLst>
      <p:ext uri="{BB962C8B-B14F-4D97-AF65-F5344CB8AC3E}">
        <p14:creationId xmlns:p14="http://schemas.microsoft.com/office/powerpoint/2010/main" val="3333780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en-US" dirty="0"/>
              <a:t>There is naturally a tech-component to this. In other words how country architect and design country-wide systems to work together. And to work with private sector. Dr. Pramod Varma is going to talk more about that.</a:t>
            </a:r>
          </a:p>
          <a:p>
            <a:endParaRPr kumimoji="1" lang="en-US" dirty="0"/>
          </a:p>
          <a:p>
            <a:r>
              <a:rPr kumimoji="1" lang="en-US" dirty="0"/>
              <a:t>The other key elements are governance and inclusion. I will focus on these two, because we would argue, that the technology is not the hard part. The tech is out there. </a:t>
            </a:r>
          </a:p>
          <a:p>
            <a:r>
              <a:rPr kumimoji="1" lang="en-US" dirty="0"/>
              <a:t>Countries have different levels of digital capacity to work with the tech, but at the minimum it can be procured by India, Estonia, Ukraine, Bangladesh or elsewhere.</a:t>
            </a:r>
          </a:p>
          <a:p>
            <a:endParaRPr kumimoji="1" lang="en-US" dirty="0"/>
          </a:p>
          <a:p>
            <a:r>
              <a:rPr kumimoji="1" lang="en-US" dirty="0"/>
              <a:t>Governance, or the lack of governance, is where we see countries stumble. </a:t>
            </a:r>
          </a:p>
          <a:p>
            <a:endParaRPr kumimoji="1" lang="en-US" dirty="0"/>
          </a:p>
          <a:p>
            <a:r>
              <a:rPr kumimoji="1" lang="en-US" dirty="0"/>
              <a:t>And inclusivity is key, we are developing systems for the future, and that future belongs to all of us, also those that are not connected or </a:t>
            </a:r>
            <a:r>
              <a:rPr kumimoji="1" lang="en-US" dirty="0" err="1"/>
              <a:t>illerate</a:t>
            </a:r>
            <a:r>
              <a:rPr kumimoji="1" lang="en-US" dirty="0"/>
              <a:t>, so we need actions to bring them along.</a:t>
            </a:r>
          </a:p>
          <a:p>
            <a:endParaRPr kumimoji="1" lang="en-US" dirty="0"/>
          </a:p>
        </p:txBody>
      </p:sp>
    </p:spTree>
    <p:extLst>
      <p:ext uri="{BB962C8B-B14F-4D97-AF65-F5344CB8AC3E}">
        <p14:creationId xmlns:p14="http://schemas.microsoft.com/office/powerpoint/2010/main" val="196638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en-US" dirty="0"/>
              <a:t>There is naturally a tech-component to this. In other words how country architect and design country-wide systems to work together. And to work with private sector. Dr. Pramod Varma is going to talk more about that.</a:t>
            </a:r>
          </a:p>
          <a:p>
            <a:endParaRPr kumimoji="1" lang="en-US" dirty="0"/>
          </a:p>
          <a:p>
            <a:r>
              <a:rPr kumimoji="1" lang="en-US" dirty="0"/>
              <a:t>The other key elements are governance and inclusion. I will focus on these two, because we would argue, that the technology is not the hard part. The tech is out there. </a:t>
            </a:r>
          </a:p>
          <a:p>
            <a:r>
              <a:rPr kumimoji="1" lang="en-US" dirty="0"/>
              <a:t>Countries have different levels of digital capacity to work with the tech, but at the minimum it can be procured by India, Estonia, Ukraine, Bangladesh or elsewhere.</a:t>
            </a:r>
          </a:p>
          <a:p>
            <a:endParaRPr kumimoji="1" lang="en-US" dirty="0"/>
          </a:p>
          <a:p>
            <a:r>
              <a:rPr kumimoji="1" lang="en-US" dirty="0"/>
              <a:t>Governance, or the lack of governance, is where we see countries stumble. </a:t>
            </a:r>
          </a:p>
          <a:p>
            <a:endParaRPr kumimoji="1" lang="en-US" dirty="0"/>
          </a:p>
          <a:p>
            <a:r>
              <a:rPr kumimoji="1" lang="en-US" dirty="0"/>
              <a:t>And inclusivity is key, we are developing systems for the future, and that future belongs to all of us, also those that are not connected or </a:t>
            </a:r>
            <a:r>
              <a:rPr kumimoji="1" lang="en-US" dirty="0" err="1"/>
              <a:t>illerate</a:t>
            </a:r>
            <a:r>
              <a:rPr kumimoji="1" lang="en-US" dirty="0"/>
              <a:t>, so we need actions to bring them along.</a:t>
            </a:r>
          </a:p>
          <a:p>
            <a:endParaRPr kumimoji="1" lang="en-US" dirty="0"/>
          </a:p>
        </p:txBody>
      </p:sp>
    </p:spTree>
    <p:extLst>
      <p:ext uri="{BB962C8B-B14F-4D97-AF65-F5344CB8AC3E}">
        <p14:creationId xmlns:p14="http://schemas.microsoft.com/office/powerpoint/2010/main" val="3277184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…and because it’s infrastructure, it’s sticky. Once in place and organisations begin to use the standards and systems laid down. It’s hard to change, it’s path dependent. So the importance for us to get it right becomes magnified.</a:t>
            </a:r>
          </a:p>
        </p:txBody>
      </p:sp>
    </p:spTree>
    <p:extLst>
      <p:ext uri="{BB962C8B-B14F-4D97-AF65-F5344CB8AC3E}">
        <p14:creationId xmlns:p14="http://schemas.microsoft.com/office/powerpoint/2010/main" val="209503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931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en-US" dirty="0"/>
              <a:t>UN General Assembly 2022</a:t>
            </a:r>
          </a:p>
        </p:txBody>
      </p:sp>
    </p:spTree>
    <p:extLst>
      <p:ext uri="{BB962C8B-B14F-4D97-AF65-F5344CB8AC3E}">
        <p14:creationId xmlns:p14="http://schemas.microsoft.com/office/powerpoint/2010/main" val="1505340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F2A0DA-0BC3-3744-A824-45A1732A566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Calibri"/>
              <a:sym typeface="Calibri"/>
            </a:endParaRPr>
          </a:p>
        </p:txBody>
      </p:sp>
    </p:spTree>
    <p:extLst>
      <p:ext uri="{BB962C8B-B14F-4D97-AF65-F5344CB8AC3E}">
        <p14:creationId xmlns:p14="http://schemas.microsoft.com/office/powerpoint/2010/main" val="304177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en-US" dirty="0"/>
              <a:t>UN General Assembly 2022</a:t>
            </a:r>
          </a:p>
        </p:txBody>
      </p:sp>
    </p:spTree>
    <p:extLst>
      <p:ext uri="{BB962C8B-B14F-4D97-AF65-F5344CB8AC3E}">
        <p14:creationId xmlns:p14="http://schemas.microsoft.com/office/powerpoint/2010/main" val="31554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 different places, countries have delivered digital public services, and enabled an eco-system of business to innovate, developing... </a:t>
            </a:r>
          </a:p>
          <a:p>
            <a:endParaRPr lang="en-GB" dirty="0"/>
          </a:p>
          <a:p>
            <a:r>
              <a:rPr lang="en-GB" dirty="0"/>
              <a:t>on principles of open, re-usable, technical software components, I like to use the analogy of Lego-blocks</a:t>
            </a:r>
          </a:p>
          <a:p>
            <a:endParaRPr lang="en-GB" dirty="0"/>
          </a:p>
          <a:p>
            <a:r>
              <a:rPr lang="en-GB" dirty="0"/>
              <a:t>encouraging, and sometimes mandating, that these components are interoperable, meaning they allow for information to flow easily between systems</a:t>
            </a:r>
          </a:p>
          <a:p>
            <a:endParaRPr lang="en-GB" dirty="0"/>
          </a:p>
          <a:p>
            <a:r>
              <a:rPr lang="en-GB" dirty="0"/>
              <a:t>and fostering uniformity in data standards, specifying the technical format, semantics and meaning of that information that shared</a:t>
            </a:r>
          </a:p>
        </p:txBody>
      </p:sp>
    </p:spTree>
    <p:extLst>
      <p:ext uri="{BB962C8B-B14F-4D97-AF65-F5344CB8AC3E}">
        <p14:creationId xmlns:p14="http://schemas.microsoft.com/office/powerpoint/2010/main" val="142669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kumimoji="1" lang="en-US" dirty="0"/>
          </a:p>
          <a:p>
            <a:endParaRPr kumimoji="1" lang="en-US" dirty="0"/>
          </a:p>
          <a:p>
            <a:r>
              <a:rPr kumimoji="1" lang="en-US" dirty="0"/>
              <a:t>What we see is that there are some countries that have taken an untraditional way of dealing with this risk. </a:t>
            </a:r>
          </a:p>
        </p:txBody>
      </p:sp>
    </p:spTree>
    <p:extLst>
      <p:ext uri="{BB962C8B-B14F-4D97-AF65-F5344CB8AC3E}">
        <p14:creationId xmlns:p14="http://schemas.microsoft.com/office/powerpoint/2010/main" val="135958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kumimoji="1" lang="en-US" dirty="0"/>
          </a:p>
          <a:p>
            <a:endParaRPr kumimoji="1" lang="en-US" dirty="0"/>
          </a:p>
          <a:p>
            <a:r>
              <a:rPr kumimoji="1" lang="en-US" dirty="0"/>
              <a:t>What we see is that there are some countries that have taken an untraditional way of dealing with this risk. </a:t>
            </a:r>
          </a:p>
        </p:txBody>
      </p:sp>
    </p:spTree>
    <p:extLst>
      <p:ext uri="{BB962C8B-B14F-4D97-AF65-F5344CB8AC3E}">
        <p14:creationId xmlns:p14="http://schemas.microsoft.com/office/powerpoint/2010/main" val="57637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61446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a:p>
        </p:txBody>
      </p:sp>
    </p:spTree>
    <p:extLst>
      <p:ext uri="{BB962C8B-B14F-4D97-AF65-F5344CB8AC3E}">
        <p14:creationId xmlns:p14="http://schemas.microsoft.com/office/powerpoint/2010/main" val="2277442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a:p>
          <a:p>
            <a:r>
              <a:rPr lang="en-DK"/>
              <a:t>…these applications are your…</a:t>
            </a:r>
          </a:p>
        </p:txBody>
      </p:sp>
    </p:spTree>
    <p:extLst>
      <p:ext uri="{BB962C8B-B14F-4D97-AF65-F5344CB8AC3E}">
        <p14:creationId xmlns:p14="http://schemas.microsoft.com/office/powerpoint/2010/main" val="2277442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jpeg"/><Relationship Id="rId5" Type="http://schemas.openxmlformats.org/officeDocument/2006/relationships/image" Target="../media/image10.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jpeg"/><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14.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jpeg"/><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3.xml"/><Relationship Id="rId7" Type="http://schemas.microsoft.com/office/2007/relationships/hdphoto" Target="../media/hdphoto1.wdp"/><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16.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5.jpeg"/><Relationship Id="rId5" Type="http://schemas.openxmlformats.org/officeDocument/2006/relationships/image" Target="../media/image10.emf"/><Relationship Id="rId4" Type="http://schemas.openxmlformats.org/officeDocument/2006/relationships/oleObject" Target="../embeddings/oleObject17.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5.jpe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19.bin"/><Relationship Id="rId7"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3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 Id="rId9"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7.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jpe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microsoft.com/office/2007/relationships/hdphoto" Target="../media/hdphoto1.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jpeg"/><Relationship Id="rId5" Type="http://schemas.openxmlformats.org/officeDocument/2006/relationships/image" Target="../media/image10.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jpe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8.xml"/><Relationship Id="rId1" Type="http://schemas.openxmlformats.org/officeDocument/2006/relationships/tags" Target="../tags/tag42.xml"/><Relationship Id="rId4" Type="http://schemas.openxmlformats.org/officeDocument/2006/relationships/image" Target="../media/image30.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5.jpe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DP_Cover">
    <p:bg>
      <p:bgPr>
        <a:solidFill>
          <a:srgbClr val="006BB7"/>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6" name="Objekt 5" hidden="1"/>
                      <p:cNvPicPr/>
                      <p:nvPr/>
                    </p:nvPicPr>
                    <p:blipFill>
                      <a:blip r:embed="rId5"/>
                      <a:stretch>
                        <a:fillRect/>
                      </a:stretch>
                    </p:blipFill>
                    <p:spPr>
                      <a:xfrm>
                        <a:off x="1955" y="1588"/>
                        <a:ext cx="1954"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95385"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85000"/>
              </a:lnSpc>
              <a:spcBef>
                <a:spcPct val="0"/>
              </a:spcBef>
              <a:spcAft>
                <a:spcPct val="0"/>
              </a:spcAft>
            </a:pPr>
            <a:endParaRPr lang="en-US" sz="3600" b="1">
              <a:solidFill>
                <a:srgbClr val="4B4B4B"/>
              </a:solidFill>
              <a:cs typeface="Arial" panose="020B0604020202020204" pitchFamily="34" charset="0"/>
              <a:sym typeface="Arial" panose="020B0604020202020204" pitchFamily="34" charset="0"/>
            </a:endParaRPr>
          </a:p>
        </p:txBody>
      </p:sp>
      <p:pic>
        <p:nvPicPr>
          <p:cNvPr id="10" name="Grafik 3"/>
          <p:cNvPicPr>
            <a:picLocks noChangeAspect="1"/>
          </p:cNvPicPr>
          <p:nvPr userDrawn="1"/>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74" y="0"/>
            <a:ext cx="12195175" cy="6859786"/>
          </a:xfrm>
          <a:prstGeom prst="rect">
            <a:avLst/>
          </a:prstGeom>
        </p:spPr>
      </p:pic>
      <p:sp>
        <p:nvSpPr>
          <p:cNvPr id="13" name="Rectangle 12"/>
          <p:cNvSpPr/>
          <p:nvPr userDrawn="1"/>
        </p:nvSpPr>
        <p:spPr>
          <a:xfrm>
            <a:off x="0" y="0"/>
            <a:ext cx="12192000" cy="68580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7" name="Title 1"/>
          <p:cNvSpPr>
            <a:spLocks noGrp="1"/>
          </p:cNvSpPr>
          <p:nvPr>
            <p:ph type="ctrTitle" hasCustomPrompt="1"/>
          </p:nvPr>
        </p:nvSpPr>
        <p:spPr>
          <a:xfrm>
            <a:off x="335461" y="3936505"/>
            <a:ext cx="8815754" cy="860400"/>
          </a:xfrm>
          <a:prstGeom prst="rect">
            <a:avLst/>
          </a:prstGeom>
        </p:spPr>
        <p:txBody>
          <a:bodyPr lIns="72000" rIns="72000" anchor="ctr"/>
          <a:lstStyle>
            <a:lvl1pPr>
              <a:defRPr sz="3600">
                <a:solidFill>
                  <a:schemeClr val="tx2"/>
                </a:solidFill>
                <a:latin typeface="Calibri" panose="020F0502020204030204" pitchFamily="34" charset="0"/>
                <a:cs typeface="Calibri" panose="020F0502020204030204" pitchFamily="34" charset="0"/>
              </a:defRPr>
            </a:lvl1pPr>
          </a:lstStyle>
          <a:p>
            <a:r>
              <a:rPr lang="de-DE" noProof="0"/>
              <a:t>Title</a:t>
            </a:r>
          </a:p>
        </p:txBody>
      </p:sp>
      <p:sp>
        <p:nvSpPr>
          <p:cNvPr id="11" name="Subtitle 2"/>
          <p:cNvSpPr>
            <a:spLocks noGrp="1"/>
          </p:cNvSpPr>
          <p:nvPr>
            <p:ph type="subTitle" idx="1" hasCustomPrompt="1"/>
          </p:nvPr>
        </p:nvSpPr>
        <p:spPr>
          <a:xfrm>
            <a:off x="335461" y="4905986"/>
            <a:ext cx="8815754" cy="369332"/>
          </a:xfrm>
        </p:spPr>
        <p:txBody>
          <a:bodyPr lIns="72000" rIns="72000" anchor="t"/>
          <a:lstStyle>
            <a:lvl1pPr marL="0" indent="0" algn="l">
              <a:buNone/>
              <a:defRPr sz="2400">
                <a:solidFill>
                  <a:schemeClr val="tx2"/>
                </a:solidFill>
                <a:latin typeface="Calibri" panose="020F0502020204030204" pitchFamily="34" charset="0"/>
                <a:cs typeface="Calibri" panose="020F0502020204030204" pitchFamily="34" charset="0"/>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Subtitle</a:t>
            </a:r>
          </a:p>
        </p:txBody>
      </p:sp>
      <p:sp>
        <p:nvSpPr>
          <p:cNvPr id="12" name="Text Placeholder 4"/>
          <p:cNvSpPr>
            <a:spLocks noGrp="1"/>
          </p:cNvSpPr>
          <p:nvPr>
            <p:ph type="body" sz="quarter" idx="10" hasCustomPrompt="1"/>
          </p:nvPr>
        </p:nvSpPr>
        <p:spPr>
          <a:xfrm>
            <a:off x="335461" y="5847537"/>
            <a:ext cx="8815754" cy="246221"/>
          </a:xfrm>
        </p:spPr>
        <p:txBody>
          <a:bodyPr lIns="72000" rIns="72000" anchor="t"/>
          <a:lstStyle>
            <a:lvl1pPr marL="0" indent="0">
              <a:buNone/>
              <a:defRPr sz="1600" baseline="0">
                <a:solidFill>
                  <a:schemeClr val="tx2"/>
                </a:solidFill>
                <a:latin typeface="Calibri" panose="020F0502020204030204" pitchFamily="34" charset="0"/>
                <a:cs typeface="Calibri" panose="020F0502020204030204" pitchFamily="34" charset="0"/>
              </a:defRPr>
            </a:lvl1pPr>
            <a:lvl2pPr marL="355600" indent="0">
              <a:buNone/>
              <a:defRPr sz="1400"/>
            </a:lvl2pPr>
            <a:lvl3pPr marL="723900" indent="0">
              <a:buNone/>
              <a:defRPr sz="1200"/>
            </a:lvl3pPr>
            <a:lvl4pPr marL="1077913" indent="0">
              <a:buNone/>
              <a:defRPr sz="1100"/>
            </a:lvl4pPr>
            <a:lvl5pPr marL="1433512" indent="0">
              <a:buNone/>
              <a:defRPr sz="1100"/>
            </a:lvl5pPr>
          </a:lstStyle>
          <a:p>
            <a:pPr lvl="0"/>
            <a:r>
              <a:rPr lang="de-DE" noProof="0"/>
              <a:t>Location, Date</a:t>
            </a:r>
          </a:p>
        </p:txBody>
      </p:sp>
      <p:pic>
        <p:nvPicPr>
          <p:cNvPr id="4" name="Picture 3" descr="A picture containing drawing, clock&#10;&#10;Description automatically generated">
            <a:extLst>
              <a:ext uri="{FF2B5EF4-FFF2-40B4-BE49-F238E27FC236}">
                <a16:creationId xmlns:a16="http://schemas.microsoft.com/office/drawing/2014/main" id="{1B26D512-A491-4801-833D-9D75D2220C7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95862" y="260023"/>
            <a:ext cx="1190666" cy="2423356"/>
          </a:xfrm>
          <a:prstGeom prst="rect">
            <a:avLst/>
          </a:prstGeom>
        </p:spPr>
      </p:pic>
    </p:spTree>
    <p:extLst>
      <p:ext uri="{BB962C8B-B14F-4D97-AF65-F5344CB8AC3E}">
        <p14:creationId xmlns:p14="http://schemas.microsoft.com/office/powerpoint/2010/main" val="427700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68872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400"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6" name="Grafik 3">
            <a:extLst>
              <a:ext uri="{FF2B5EF4-FFF2-40B4-BE49-F238E27FC236}">
                <a16:creationId xmlns:a16="http://schemas.microsoft.com/office/drawing/2014/main" id="{78CC7348-BBF3-4CBD-B4B6-E36649206DEB}"/>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B3C73FE1-3276-4888-ABD3-C8F914BEE8A8}"/>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2" name="Title 1">
            <a:extLst>
              <a:ext uri="{FF2B5EF4-FFF2-40B4-BE49-F238E27FC236}">
                <a16:creationId xmlns:a16="http://schemas.microsoft.com/office/drawing/2014/main" id="{C6CF3749-1BA8-45CA-9D8B-0BB4A89AF307}"/>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5" name="Picture 4" descr="A picture containing drawing, clock&#10;&#10;Description automatically generated">
            <a:extLst>
              <a:ext uri="{FF2B5EF4-FFF2-40B4-BE49-F238E27FC236}">
                <a16:creationId xmlns:a16="http://schemas.microsoft.com/office/drawing/2014/main" id="{B547E3FB-98CB-4779-B0B5-85E51F46324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169695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E41620E-26FE-4A33-BF8A-BB194A61A362}"/>
              </a:ext>
            </a:extLst>
          </p:cNvPr>
          <p:cNvGraphicFramePr>
            <a:graphicFrameLocks noChangeAspect="1"/>
          </p:cNvGraphicFramePr>
          <p:nvPr userDrawn="1">
            <p:custDataLst>
              <p:tags r:id="rId1"/>
            </p:custDataLst>
            <p:extLst>
              <p:ext uri="{D42A27DB-BD31-4B8C-83A1-F6EECF244321}">
                <p14:modId xmlns:p14="http://schemas.microsoft.com/office/powerpoint/2010/main" val="3622351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9" name="Object 8" hidden="1">
                        <a:extLst>
                          <a:ext uri="{FF2B5EF4-FFF2-40B4-BE49-F238E27FC236}">
                            <a16:creationId xmlns:a16="http://schemas.microsoft.com/office/drawing/2014/main" id="{CE41620E-26FE-4A33-BF8A-BB194A61A3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DA02220-B0D1-41FC-9916-E1B71A458545}"/>
              </a:ext>
            </a:extLst>
          </p:cNvPr>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a:solidFill>
                <a:schemeClr val="bg1"/>
              </a:solidFill>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3" name="Grafik 3">
            <a:extLst>
              <a:ext uri="{FF2B5EF4-FFF2-40B4-BE49-F238E27FC236}">
                <a16:creationId xmlns:a16="http://schemas.microsoft.com/office/drawing/2014/main" id="{81462E7F-956B-4A5F-955D-55AEAD2D188C}"/>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F6F09445-4674-4991-82BA-9EC998673D50}"/>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10" name="Title 1">
            <a:extLst>
              <a:ext uri="{FF2B5EF4-FFF2-40B4-BE49-F238E27FC236}">
                <a16:creationId xmlns:a16="http://schemas.microsoft.com/office/drawing/2014/main" id="{BF427C12-CB8C-4C14-B5D8-FAE0C4C373A1}"/>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2" name="Picture 1" descr="A picture containing drawing, clock&#10;&#10;Description automatically generated">
            <a:extLst>
              <a:ext uri="{FF2B5EF4-FFF2-40B4-BE49-F238E27FC236}">
                <a16:creationId xmlns:a16="http://schemas.microsoft.com/office/drawing/2014/main" id="{53D96FF2-A060-4949-BFDC-C1619536D4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2736867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NDP_Cover">
    <p:bg>
      <p:bgPr>
        <a:solidFill>
          <a:srgbClr val="006BB7"/>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6" name="Objekt 5" hidden="1"/>
                      <p:cNvPicPr/>
                      <p:nvPr/>
                    </p:nvPicPr>
                    <p:blipFill>
                      <a:blip r:embed="rId5"/>
                      <a:stretch>
                        <a:fillRect/>
                      </a:stretch>
                    </p:blipFill>
                    <p:spPr>
                      <a:xfrm>
                        <a:off x="1955" y="1588"/>
                        <a:ext cx="1954"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95385"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85000"/>
              </a:lnSpc>
              <a:spcBef>
                <a:spcPct val="0"/>
              </a:spcBef>
              <a:spcAft>
                <a:spcPct val="0"/>
              </a:spcAft>
            </a:pPr>
            <a:endParaRPr lang="en-US" sz="3600" b="1">
              <a:solidFill>
                <a:srgbClr val="4B4B4B"/>
              </a:solidFill>
              <a:cs typeface="Arial" panose="020B0604020202020204" pitchFamily="34" charset="0"/>
              <a:sym typeface="Arial" panose="020B0604020202020204" pitchFamily="34" charset="0"/>
            </a:endParaRPr>
          </a:p>
        </p:txBody>
      </p:sp>
      <p:pic>
        <p:nvPicPr>
          <p:cNvPr id="10" name="Grafik 3"/>
          <p:cNvPicPr>
            <a:picLocks noChangeAspect="1"/>
          </p:cNvPicPr>
          <p:nvPr userDrawn="1"/>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74" y="0"/>
            <a:ext cx="12195175" cy="6859786"/>
          </a:xfrm>
          <a:prstGeom prst="rect">
            <a:avLst/>
          </a:prstGeom>
        </p:spPr>
      </p:pic>
      <p:sp>
        <p:nvSpPr>
          <p:cNvPr id="13" name="Rectangle 12"/>
          <p:cNvSpPr/>
          <p:nvPr userDrawn="1"/>
        </p:nvSpPr>
        <p:spPr>
          <a:xfrm>
            <a:off x="0" y="0"/>
            <a:ext cx="12192000" cy="68580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7" name="Title 1"/>
          <p:cNvSpPr>
            <a:spLocks noGrp="1"/>
          </p:cNvSpPr>
          <p:nvPr>
            <p:ph type="ctrTitle" hasCustomPrompt="1"/>
          </p:nvPr>
        </p:nvSpPr>
        <p:spPr>
          <a:xfrm>
            <a:off x="335461" y="3936505"/>
            <a:ext cx="8815754" cy="860400"/>
          </a:xfrm>
          <a:prstGeom prst="rect">
            <a:avLst/>
          </a:prstGeom>
        </p:spPr>
        <p:txBody>
          <a:bodyPr lIns="72000" rIns="72000" anchor="ctr"/>
          <a:lstStyle>
            <a:lvl1pPr>
              <a:defRPr sz="3600">
                <a:solidFill>
                  <a:schemeClr val="tx2"/>
                </a:solidFill>
                <a:latin typeface="Calibri" panose="020F0502020204030204" pitchFamily="34" charset="0"/>
                <a:cs typeface="Calibri" panose="020F0502020204030204" pitchFamily="34" charset="0"/>
              </a:defRPr>
            </a:lvl1pPr>
          </a:lstStyle>
          <a:p>
            <a:r>
              <a:rPr lang="de-DE" noProof="0"/>
              <a:t>Title</a:t>
            </a:r>
          </a:p>
        </p:txBody>
      </p:sp>
      <p:sp>
        <p:nvSpPr>
          <p:cNvPr id="11" name="Subtitle 2"/>
          <p:cNvSpPr>
            <a:spLocks noGrp="1"/>
          </p:cNvSpPr>
          <p:nvPr>
            <p:ph type="subTitle" idx="1" hasCustomPrompt="1"/>
          </p:nvPr>
        </p:nvSpPr>
        <p:spPr>
          <a:xfrm>
            <a:off x="335461" y="4905986"/>
            <a:ext cx="8815754" cy="369332"/>
          </a:xfrm>
        </p:spPr>
        <p:txBody>
          <a:bodyPr lIns="72000" rIns="72000" anchor="t"/>
          <a:lstStyle>
            <a:lvl1pPr marL="0" indent="0" algn="l">
              <a:buNone/>
              <a:defRPr sz="2400">
                <a:solidFill>
                  <a:schemeClr val="tx2"/>
                </a:solidFill>
                <a:latin typeface="Calibri" panose="020F0502020204030204" pitchFamily="34" charset="0"/>
                <a:cs typeface="Calibri" panose="020F0502020204030204" pitchFamily="34" charset="0"/>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Subtitle</a:t>
            </a:r>
          </a:p>
        </p:txBody>
      </p:sp>
      <p:sp>
        <p:nvSpPr>
          <p:cNvPr id="12" name="Text Placeholder 4"/>
          <p:cNvSpPr>
            <a:spLocks noGrp="1"/>
          </p:cNvSpPr>
          <p:nvPr>
            <p:ph type="body" sz="quarter" idx="10" hasCustomPrompt="1"/>
          </p:nvPr>
        </p:nvSpPr>
        <p:spPr>
          <a:xfrm>
            <a:off x="335461" y="5847537"/>
            <a:ext cx="8815754" cy="246221"/>
          </a:xfrm>
        </p:spPr>
        <p:txBody>
          <a:bodyPr lIns="72000" rIns="72000" anchor="t"/>
          <a:lstStyle>
            <a:lvl1pPr marL="0" indent="0">
              <a:buNone/>
              <a:defRPr sz="1600" baseline="0">
                <a:solidFill>
                  <a:schemeClr val="tx2"/>
                </a:solidFill>
                <a:latin typeface="Calibri" panose="020F0502020204030204" pitchFamily="34" charset="0"/>
                <a:cs typeface="Calibri" panose="020F0502020204030204" pitchFamily="34" charset="0"/>
              </a:defRPr>
            </a:lvl1pPr>
            <a:lvl2pPr marL="355600" indent="0">
              <a:buNone/>
              <a:defRPr sz="1400"/>
            </a:lvl2pPr>
            <a:lvl3pPr marL="723900" indent="0">
              <a:buNone/>
              <a:defRPr sz="1200"/>
            </a:lvl3pPr>
            <a:lvl4pPr marL="1077913" indent="0">
              <a:buNone/>
              <a:defRPr sz="1100"/>
            </a:lvl4pPr>
            <a:lvl5pPr marL="1433512" indent="0">
              <a:buNone/>
              <a:defRPr sz="1100"/>
            </a:lvl5pPr>
          </a:lstStyle>
          <a:p>
            <a:pPr lvl="0"/>
            <a:r>
              <a:rPr lang="de-DE" noProof="0"/>
              <a:t>Location, Date</a:t>
            </a:r>
          </a:p>
        </p:txBody>
      </p:sp>
      <p:pic>
        <p:nvPicPr>
          <p:cNvPr id="4" name="Picture 3" descr="A picture containing drawing, clock&#10;&#10;Description automatically generated">
            <a:extLst>
              <a:ext uri="{FF2B5EF4-FFF2-40B4-BE49-F238E27FC236}">
                <a16:creationId xmlns:a16="http://schemas.microsoft.com/office/drawing/2014/main" id="{1B26D512-A491-4801-833D-9D75D2220C7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95862" y="260023"/>
            <a:ext cx="1190666" cy="2423356"/>
          </a:xfrm>
          <a:prstGeom prst="rect">
            <a:avLst/>
          </a:prstGeom>
        </p:spPr>
      </p:pic>
    </p:spTree>
    <p:extLst>
      <p:ext uri="{BB962C8B-B14F-4D97-AF65-F5344CB8AC3E}">
        <p14:creationId xmlns:p14="http://schemas.microsoft.com/office/powerpoint/2010/main" val="1438875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4222013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5000"/>
              </a:lnSpc>
              <a:spcBef>
                <a:spcPct val="0"/>
              </a:spcBef>
              <a:spcAft>
                <a:spcPct val="0"/>
              </a:spcAft>
            </a:pPr>
            <a:endParaRPr lang="en-US" sz="2400" b="1" i="0" baseline="0">
              <a:solidFill>
                <a:srgbClr val="4B4B4B"/>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3" name="Content Placeholder 2"/>
          <p:cNvSpPr>
            <a:spLocks noGrp="1"/>
          </p:cNvSpPr>
          <p:nvPr>
            <p:ph idx="1" hasCustomPrompt="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7" name="Grafik 3">
            <a:extLst>
              <a:ext uri="{FF2B5EF4-FFF2-40B4-BE49-F238E27FC236}">
                <a16:creationId xmlns:a16="http://schemas.microsoft.com/office/drawing/2014/main" id="{EC5FF356-BF68-4093-B209-81735F53635C}"/>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62412DCB-B8D7-4CFB-8061-ACE83E53B93D}"/>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2" name="Rectangle 1">
            <a:extLst>
              <a:ext uri="{FF2B5EF4-FFF2-40B4-BE49-F238E27FC236}">
                <a16:creationId xmlns:a16="http://schemas.microsoft.com/office/drawing/2014/main" id="{DB8402B5-C1AE-46A6-AEBB-2DE39F7977FF}"/>
              </a:ext>
            </a:extLst>
          </p:cNvPr>
          <p:cNvSpPr/>
          <p:nvPr userDrawn="1"/>
        </p:nvSpPr>
        <p:spPr>
          <a:xfrm>
            <a:off x="2" y="6724542"/>
            <a:ext cx="12191998" cy="14300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endParaRPr lang="en-US" sz="1100" err="1">
              <a:solidFill>
                <a:schemeClr val="bg1"/>
              </a:solidFill>
            </a:endParaRPr>
          </a:p>
        </p:txBody>
      </p:sp>
      <p:sp>
        <p:nvSpPr>
          <p:cNvPr id="11" name="Title 1">
            <a:extLst>
              <a:ext uri="{FF2B5EF4-FFF2-40B4-BE49-F238E27FC236}">
                <a16:creationId xmlns:a16="http://schemas.microsoft.com/office/drawing/2014/main" id="{8CABF689-0425-45CF-869C-FC5174C20953}"/>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12" name="Picture 11" descr="A picture containing drawing, clock&#10;&#10;Description automatically generated">
            <a:extLst>
              <a:ext uri="{FF2B5EF4-FFF2-40B4-BE49-F238E27FC236}">
                <a16:creationId xmlns:a16="http://schemas.microsoft.com/office/drawing/2014/main" id="{1950C810-CAD5-4CEB-ABBF-779C9DBCD54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
        <p:nvSpPr>
          <p:cNvPr id="10" name="Rectangle 9">
            <a:extLst>
              <a:ext uri="{FF2B5EF4-FFF2-40B4-BE49-F238E27FC236}">
                <a16:creationId xmlns:a16="http://schemas.microsoft.com/office/drawing/2014/main" id="{4A5761DA-6E32-4EE7-A5B7-2BF4E427D048}"/>
              </a:ext>
            </a:extLst>
          </p:cNvPr>
          <p:cNvSpPr/>
          <p:nvPr userDrawn="1"/>
        </p:nvSpPr>
        <p:spPr>
          <a:xfrm>
            <a:off x="11353800" y="-431065"/>
            <a:ext cx="851555" cy="398834"/>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en-US" sz="1400" b="1">
                <a:solidFill>
                  <a:schemeClr val="tx2"/>
                </a:solidFill>
              </a:rPr>
              <a:t>DRAFT</a:t>
            </a:r>
          </a:p>
        </p:txBody>
      </p:sp>
    </p:spTree>
    <p:extLst>
      <p:ext uri="{BB962C8B-B14F-4D97-AF65-F5344CB8AC3E}">
        <p14:creationId xmlns:p14="http://schemas.microsoft.com/office/powerpoint/2010/main" val="39051225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5000"/>
              </a:lnSpc>
              <a:spcBef>
                <a:spcPct val="0"/>
              </a:spcBef>
              <a:spcAft>
                <a:spcPct val="0"/>
              </a:spcAft>
            </a:pPr>
            <a:endParaRPr lang="en-US" sz="2400" b="1" i="0" baseline="0">
              <a:solidFill>
                <a:srgbClr val="4B4B4B"/>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5" name="Text Placeholder 3">
            <a:extLst>
              <a:ext uri="{FF2B5EF4-FFF2-40B4-BE49-F238E27FC236}">
                <a16:creationId xmlns:a16="http://schemas.microsoft.com/office/drawing/2014/main" id="{24F84C14-F2EB-4BE8-8FD1-E23698EF589C}"/>
              </a:ext>
            </a:extLst>
          </p:cNvPr>
          <p:cNvSpPr>
            <a:spLocks noGrp="1"/>
          </p:cNvSpPr>
          <p:nvPr>
            <p:ph type="body" sz="quarter" idx="10" hasCustomPrompt="1"/>
          </p:nvPr>
        </p:nvSpPr>
        <p:spPr>
          <a:xfrm>
            <a:off x="343749" y="3122612"/>
            <a:ext cx="5397294" cy="612775"/>
          </a:xfrm>
        </p:spPr>
        <p:txBody>
          <a:bodyPr anchor="ctr"/>
          <a:lstStyle>
            <a:lvl1pPr marL="0" indent="0">
              <a:buNone/>
              <a:defRPr sz="3600" b="1">
                <a:solidFill>
                  <a:srgbClr val="003858"/>
                </a:solidFill>
              </a:defRPr>
            </a:lvl1pPr>
            <a:lvl2pPr marL="158750" indent="0">
              <a:buNone/>
              <a:defRPr/>
            </a:lvl2pPr>
          </a:lstStyle>
          <a:p>
            <a:pPr lvl="0"/>
            <a:r>
              <a:rPr lang="en-US"/>
              <a:t>Title</a:t>
            </a:r>
          </a:p>
        </p:txBody>
      </p:sp>
      <p:sp>
        <p:nvSpPr>
          <p:cNvPr id="7" name="Rectangle 6">
            <a:extLst>
              <a:ext uri="{FF2B5EF4-FFF2-40B4-BE49-F238E27FC236}">
                <a16:creationId xmlns:a16="http://schemas.microsoft.com/office/drawing/2014/main" id="{532F412C-1AF6-4A01-B2AC-A2F7D4233352}"/>
              </a:ext>
            </a:extLst>
          </p:cNvPr>
          <p:cNvSpPr/>
          <p:nvPr userDrawn="1"/>
        </p:nvSpPr>
        <p:spPr>
          <a:xfrm>
            <a:off x="0" y="6724542"/>
            <a:ext cx="12191998" cy="14300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endParaRPr lang="en-US" sz="1100" err="1">
              <a:solidFill>
                <a:schemeClr val="bg1"/>
              </a:solidFill>
            </a:endParaRPr>
          </a:p>
        </p:txBody>
      </p:sp>
      <p:pic>
        <p:nvPicPr>
          <p:cNvPr id="8" name="Picture 7">
            <a:extLst>
              <a:ext uri="{FF2B5EF4-FFF2-40B4-BE49-F238E27FC236}">
                <a16:creationId xmlns:a16="http://schemas.microsoft.com/office/drawing/2014/main" id="{A3B8576E-7B83-4C15-A74C-B04AACE6938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colorTemperature colorTemp="4131"/>
                    </a14:imgEffect>
                    <a14:imgEffect>
                      <a14:brightnessContrast bright="-33000"/>
                    </a14:imgEffect>
                  </a14:imgLayer>
                </a14:imgProps>
              </a:ext>
              <a:ext uri="{28A0092B-C50C-407E-A947-70E740481C1C}">
                <a14:useLocalDpi xmlns:a14="http://schemas.microsoft.com/office/drawing/2010/main" val="0"/>
              </a:ext>
            </a:extLst>
          </a:blip>
          <a:srcRect l="66342" b="76"/>
          <a:stretch/>
        </p:blipFill>
        <p:spPr>
          <a:xfrm>
            <a:off x="8008620" y="0"/>
            <a:ext cx="4183380" cy="6934200"/>
          </a:xfrm>
          <a:prstGeom prst="rect">
            <a:avLst/>
          </a:prstGeom>
        </p:spPr>
      </p:pic>
      <p:pic>
        <p:nvPicPr>
          <p:cNvPr id="9" name="Picture 8" descr="A picture containing drawing, clock&#10;&#10;Description automatically generated">
            <a:extLst>
              <a:ext uri="{FF2B5EF4-FFF2-40B4-BE49-F238E27FC236}">
                <a16:creationId xmlns:a16="http://schemas.microsoft.com/office/drawing/2014/main" id="{BE0B7A38-BB8D-413A-BC4C-7EDACC645AB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213915584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68872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400"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6" name="Grafik 3">
            <a:extLst>
              <a:ext uri="{FF2B5EF4-FFF2-40B4-BE49-F238E27FC236}">
                <a16:creationId xmlns:a16="http://schemas.microsoft.com/office/drawing/2014/main" id="{78CC7348-BBF3-4CBD-B4B6-E36649206DEB}"/>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B3C73FE1-3276-4888-ABD3-C8F914BEE8A8}"/>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2" name="Title 1">
            <a:extLst>
              <a:ext uri="{FF2B5EF4-FFF2-40B4-BE49-F238E27FC236}">
                <a16:creationId xmlns:a16="http://schemas.microsoft.com/office/drawing/2014/main" id="{C6CF3749-1BA8-45CA-9D8B-0BB4A89AF307}"/>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5" name="Picture 4" descr="A picture containing drawing, clock&#10;&#10;Description automatically generated">
            <a:extLst>
              <a:ext uri="{FF2B5EF4-FFF2-40B4-BE49-F238E27FC236}">
                <a16:creationId xmlns:a16="http://schemas.microsoft.com/office/drawing/2014/main" id="{B547E3FB-98CB-4779-B0B5-85E51F46324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345177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E41620E-26FE-4A33-BF8A-BB194A61A362}"/>
              </a:ext>
            </a:extLst>
          </p:cNvPr>
          <p:cNvGraphicFramePr>
            <a:graphicFrameLocks noChangeAspect="1"/>
          </p:cNvGraphicFramePr>
          <p:nvPr userDrawn="1">
            <p:custDataLst>
              <p:tags r:id="rId1"/>
            </p:custDataLst>
            <p:extLst>
              <p:ext uri="{D42A27DB-BD31-4B8C-83A1-F6EECF244321}">
                <p14:modId xmlns:p14="http://schemas.microsoft.com/office/powerpoint/2010/main" val="3622351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9" name="Object 8" hidden="1">
                        <a:extLst>
                          <a:ext uri="{FF2B5EF4-FFF2-40B4-BE49-F238E27FC236}">
                            <a16:creationId xmlns:a16="http://schemas.microsoft.com/office/drawing/2014/main" id="{CE41620E-26FE-4A33-BF8A-BB194A61A3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DA02220-B0D1-41FC-9916-E1B71A458545}"/>
              </a:ext>
            </a:extLst>
          </p:cNvPr>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a:solidFill>
                <a:schemeClr val="bg1"/>
              </a:solidFill>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3" name="Grafik 3">
            <a:extLst>
              <a:ext uri="{FF2B5EF4-FFF2-40B4-BE49-F238E27FC236}">
                <a16:creationId xmlns:a16="http://schemas.microsoft.com/office/drawing/2014/main" id="{81462E7F-956B-4A5F-955D-55AEAD2D188C}"/>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F6F09445-4674-4991-82BA-9EC998673D50}"/>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10" name="Title 1">
            <a:extLst>
              <a:ext uri="{FF2B5EF4-FFF2-40B4-BE49-F238E27FC236}">
                <a16:creationId xmlns:a16="http://schemas.microsoft.com/office/drawing/2014/main" id="{BF427C12-CB8C-4C14-B5D8-FAE0C4C373A1}"/>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2" name="Picture 1" descr="A picture containing drawing, clock&#10;&#10;Description automatically generated">
            <a:extLst>
              <a:ext uri="{FF2B5EF4-FFF2-40B4-BE49-F238E27FC236}">
                <a16:creationId xmlns:a16="http://schemas.microsoft.com/office/drawing/2014/main" id="{53D96FF2-A060-4949-BFDC-C1619536D4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228598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ue background" type="title">
  <p:cSld name="Blue background">
    <p:bg>
      <p:bgPr>
        <a:solidFill>
          <a:srgbClr val="0468B1"/>
        </a:solid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098736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ext with photo">
  <p:cSld name="Text with photo">
    <p:spTree>
      <p:nvGrpSpPr>
        <p:cNvPr id="1" name="Shape 5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076EE4-76D3-4674-9ABA-37E7ED551A67}"/>
              </a:ext>
            </a:extLst>
          </p:cNvPr>
          <p:cNvGraphicFramePr>
            <a:graphicFrameLocks noChangeAspect="1"/>
          </p:cNvGraphicFramePr>
          <p:nvPr userDrawn="1">
            <p:custDataLst>
              <p:tags r:id="rId1"/>
            </p:custDataLst>
            <p:extLst>
              <p:ext uri="{D42A27DB-BD31-4B8C-83A1-F6EECF244321}">
                <p14:modId xmlns:p14="http://schemas.microsoft.com/office/powerpoint/2010/main" val="3994944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2" name="Object 1" hidden="1">
                        <a:extLst>
                          <a:ext uri="{FF2B5EF4-FFF2-40B4-BE49-F238E27FC236}">
                            <a16:creationId xmlns:a16="http://schemas.microsoft.com/office/drawing/2014/main" id="{4B076EE4-76D3-4674-9ABA-37E7ED551A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Picture 2">
            <a:extLst>
              <a:ext uri="{FF2B5EF4-FFF2-40B4-BE49-F238E27FC236}">
                <a16:creationId xmlns:a16="http://schemas.microsoft.com/office/drawing/2014/main" id="{C449C293-0A74-4A0A-9F82-CEE82B0A38AF}"/>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710" r="19521" b="-1858"/>
          <a:stretch/>
        </p:blipFill>
        <p:spPr bwMode="auto">
          <a:xfrm>
            <a:off x="4498137" y="0"/>
            <a:ext cx="7693863" cy="6985416"/>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56;p11"/>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sp>
        <p:nvSpPr>
          <p:cNvPr id="57" name="Google Shape;57;p11"/>
          <p:cNvSpPr txBox="1"/>
          <p:nvPr/>
        </p:nvSpPr>
        <p:spPr>
          <a:xfrm>
            <a:off x="499700" y="1420434"/>
            <a:ext cx="3045350"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600"/>
              <a:buFont typeface="Proxima Nova"/>
              <a:buNone/>
            </a:pPr>
            <a:r>
              <a:rPr lang="en-US" sz="2600" b="1" i="0" u="none" strike="noStrike" cap="none">
                <a:solidFill>
                  <a:srgbClr val="000000"/>
                </a:solidFill>
                <a:latin typeface="Proxima Nova Rg"/>
                <a:ea typeface="Proxima Nova Rg"/>
                <a:cs typeface="Proxima Nova Rg"/>
                <a:sym typeface="Proxima Nova"/>
              </a:rPr>
              <a:t>Agenda</a:t>
            </a:r>
            <a:endParaRPr/>
          </a:p>
        </p:txBody>
      </p:sp>
      <p:sp>
        <p:nvSpPr>
          <p:cNvPr id="59" name="Google Shape;59;p11"/>
          <p:cNvSpPr txBox="1"/>
          <p:nvPr/>
        </p:nvSpPr>
        <p:spPr>
          <a:xfrm rot="-5400000">
            <a:off x="10514936" y="5199134"/>
            <a:ext cx="2642928" cy="26923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200"/>
              <a:buFont typeface="Proxima Nova"/>
              <a:buNone/>
            </a:pPr>
            <a:r>
              <a:rPr lang="en-US" sz="1200" b="0" i="0" u="none" strike="noStrike" cap="none">
                <a:solidFill>
                  <a:srgbClr val="FFFFFF"/>
                </a:solidFill>
                <a:latin typeface="Proxima Nova Rg"/>
                <a:ea typeface="Proxima Nova Rg"/>
                <a:cs typeface="Proxima Nova Rg"/>
                <a:sym typeface="Proxima Nova"/>
              </a:rPr>
              <a:t>© Photo credit</a:t>
            </a:r>
            <a:endParaRPr/>
          </a:p>
        </p:txBody>
      </p:sp>
      <p:pic>
        <p:nvPicPr>
          <p:cNvPr id="60" name="Google Shape;60;p11" descr="Image"/>
          <p:cNvPicPr preferRelativeResize="0"/>
          <p:nvPr/>
        </p:nvPicPr>
        <p:blipFill rotWithShape="1">
          <a:blip r:embed="rId6">
            <a:alphaModFix/>
          </a:blip>
          <a:srcRect/>
          <a:stretch/>
        </p:blipFill>
        <p:spPr>
          <a:xfrm>
            <a:off x="499700" y="928907"/>
            <a:ext cx="443353" cy="224986"/>
          </a:xfrm>
          <a:prstGeom prst="rect">
            <a:avLst/>
          </a:prstGeom>
          <a:noFill/>
          <a:ln>
            <a:noFill/>
          </a:ln>
        </p:spPr>
      </p:pic>
      <p:pic>
        <p:nvPicPr>
          <p:cNvPr id="61" name="Google Shape;61;p11" descr="Image"/>
          <p:cNvPicPr preferRelativeResize="0"/>
          <p:nvPr/>
        </p:nvPicPr>
        <p:blipFill rotWithShape="1">
          <a:blip r:embed="rId7">
            <a:alphaModFix/>
          </a:blip>
          <a:srcRect/>
          <a:stretch/>
        </p:blipFill>
        <p:spPr>
          <a:xfrm>
            <a:off x="499700" y="5748807"/>
            <a:ext cx="2074000" cy="414986"/>
          </a:xfrm>
          <a:prstGeom prst="rect">
            <a:avLst/>
          </a:prstGeom>
          <a:noFill/>
          <a:ln>
            <a:noFill/>
          </a:ln>
        </p:spPr>
      </p:pic>
      <p:pic>
        <p:nvPicPr>
          <p:cNvPr id="62" name="Google Shape;62;p11" descr="Image"/>
          <p:cNvPicPr preferRelativeResize="0"/>
          <p:nvPr/>
        </p:nvPicPr>
        <p:blipFill rotWithShape="1">
          <a:blip r:embed="rId8">
            <a:alphaModFix/>
          </a:blip>
          <a:srcRect/>
          <a:stretch/>
        </p:blipFill>
        <p:spPr>
          <a:xfrm>
            <a:off x="8322284" y="745083"/>
            <a:ext cx="2968433" cy="592634"/>
          </a:xfrm>
          <a:prstGeom prst="rect">
            <a:avLst/>
          </a:prstGeom>
          <a:noFill/>
          <a:ln>
            <a:noFill/>
          </a:ln>
        </p:spPr>
      </p:pic>
      <p:sp>
        <p:nvSpPr>
          <p:cNvPr id="63" name="Google Shape;63;p11"/>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100"/>
              <a:buFont typeface="Proxima Nova"/>
              <a:buNone/>
            </a:pPr>
            <a:r>
              <a:rPr lang="en-US" sz="1100" b="0" i="0" u="none" strike="noStrike" cap="none">
                <a:solidFill>
                  <a:srgbClr val="FFFFFF"/>
                </a:solidFill>
                <a:latin typeface="Proxima Nova Rg"/>
                <a:ea typeface="Proxima Nova Rg"/>
                <a:cs typeface="Proxima Nova Rg"/>
                <a:sym typeface="Proxima Nova"/>
              </a:rPr>
              <a:t> UNDP DIGITAL</a:t>
            </a:r>
            <a:endParaRPr/>
          </a:p>
        </p:txBody>
      </p:sp>
      <p:pic>
        <p:nvPicPr>
          <p:cNvPr id="64" name="Google Shape;64;p11" descr="Image"/>
          <p:cNvPicPr preferRelativeResize="0"/>
          <p:nvPr/>
        </p:nvPicPr>
        <p:blipFill rotWithShape="1">
          <a:blip r:embed="rId9">
            <a:alphaModFix/>
          </a:blip>
          <a:srcRect/>
          <a:stretch/>
        </p:blipFill>
        <p:spPr>
          <a:xfrm>
            <a:off x="11439594" y="1795685"/>
            <a:ext cx="793612" cy="320230"/>
          </a:xfrm>
          <a:prstGeom prst="rect">
            <a:avLst/>
          </a:prstGeom>
          <a:noFill/>
          <a:ln>
            <a:noFill/>
          </a:ln>
        </p:spPr>
      </p:pic>
    </p:spTree>
    <p:extLst>
      <p:ext uri="{BB962C8B-B14F-4D97-AF65-F5344CB8AC3E}">
        <p14:creationId xmlns:p14="http://schemas.microsoft.com/office/powerpoint/2010/main" val="3966268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962031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6" imgH="336" progId="TCLayout.ActiveDocument.1">
                  <p:embed/>
                </p:oleObj>
              </mc:Choice>
              <mc:Fallback>
                <p:oleObj name="think-cell Slide" r:id="rId4" imgW="336" imgH="33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b="1">
                <a:solidFill>
                  <a:schemeClr val="tx1"/>
                </a:solidFill>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550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474766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5000"/>
              </a:lnSpc>
              <a:spcBef>
                <a:spcPct val="0"/>
              </a:spcBef>
              <a:spcAft>
                <a:spcPct val="0"/>
              </a:spcAft>
            </a:pPr>
            <a:endParaRPr lang="en-US" sz="2400" b="1" i="0" baseline="0">
              <a:solidFill>
                <a:srgbClr val="4B4B4B"/>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3" name="Content Placeholder 2"/>
          <p:cNvSpPr>
            <a:spLocks noGrp="1"/>
          </p:cNvSpPr>
          <p:nvPr>
            <p:ph idx="1" hasCustomPrompt="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7" name="Grafik 3">
            <a:extLst>
              <a:ext uri="{FF2B5EF4-FFF2-40B4-BE49-F238E27FC236}">
                <a16:creationId xmlns:a16="http://schemas.microsoft.com/office/drawing/2014/main" id="{EC5FF356-BF68-4093-B209-81735F53635C}"/>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62412DCB-B8D7-4CFB-8061-ACE83E53B93D}"/>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2" name="Rectangle 1">
            <a:extLst>
              <a:ext uri="{FF2B5EF4-FFF2-40B4-BE49-F238E27FC236}">
                <a16:creationId xmlns:a16="http://schemas.microsoft.com/office/drawing/2014/main" id="{DB8402B5-C1AE-46A6-AEBB-2DE39F7977FF}"/>
              </a:ext>
            </a:extLst>
          </p:cNvPr>
          <p:cNvSpPr/>
          <p:nvPr userDrawn="1"/>
        </p:nvSpPr>
        <p:spPr>
          <a:xfrm>
            <a:off x="2" y="6724542"/>
            <a:ext cx="12191998" cy="14300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endParaRPr lang="en-US" sz="1100" err="1">
              <a:solidFill>
                <a:schemeClr val="bg1"/>
              </a:solidFill>
            </a:endParaRPr>
          </a:p>
        </p:txBody>
      </p:sp>
      <p:sp>
        <p:nvSpPr>
          <p:cNvPr id="11" name="Title 1">
            <a:extLst>
              <a:ext uri="{FF2B5EF4-FFF2-40B4-BE49-F238E27FC236}">
                <a16:creationId xmlns:a16="http://schemas.microsoft.com/office/drawing/2014/main" id="{8CABF689-0425-45CF-869C-FC5174C20953}"/>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12" name="Picture 11" descr="A picture containing drawing, clock&#10;&#10;Description automatically generated">
            <a:extLst>
              <a:ext uri="{FF2B5EF4-FFF2-40B4-BE49-F238E27FC236}">
                <a16:creationId xmlns:a16="http://schemas.microsoft.com/office/drawing/2014/main" id="{1950C810-CAD5-4CEB-ABBF-779C9DBCD54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
        <p:nvSpPr>
          <p:cNvPr id="10" name="Rectangle 9">
            <a:extLst>
              <a:ext uri="{FF2B5EF4-FFF2-40B4-BE49-F238E27FC236}">
                <a16:creationId xmlns:a16="http://schemas.microsoft.com/office/drawing/2014/main" id="{4A5761DA-6E32-4EE7-A5B7-2BF4E427D048}"/>
              </a:ext>
            </a:extLst>
          </p:cNvPr>
          <p:cNvSpPr/>
          <p:nvPr userDrawn="1"/>
        </p:nvSpPr>
        <p:spPr>
          <a:xfrm>
            <a:off x="11353800" y="-431065"/>
            <a:ext cx="851555" cy="398834"/>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en-US" sz="1400" b="1">
                <a:solidFill>
                  <a:schemeClr val="tx2"/>
                </a:solidFill>
              </a:rPr>
              <a:t>DRAFT</a:t>
            </a:r>
          </a:p>
        </p:txBody>
      </p:sp>
    </p:spTree>
    <p:extLst>
      <p:ext uri="{BB962C8B-B14F-4D97-AF65-F5344CB8AC3E}">
        <p14:creationId xmlns:p14="http://schemas.microsoft.com/office/powerpoint/2010/main" val="36194991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Quote and photo">
    <p:bg>
      <p:bgPr>
        <a:solidFill>
          <a:srgbClr val="FFFFFF"/>
        </a:solidFill>
        <a:effectLst/>
      </p:bgPr>
    </p:bg>
    <p:spTree>
      <p:nvGrpSpPr>
        <p:cNvPr id="1" name=""/>
        <p:cNvGrpSpPr/>
        <p:nvPr/>
      </p:nvGrpSpPr>
      <p:grpSpPr>
        <a:xfrm>
          <a:off x="0" y="0"/>
          <a:ext cx="0" cy="0"/>
          <a:chOff x="0" y="0"/>
          <a:chExt cx="0" cy="0"/>
        </a:xfrm>
      </p:grpSpPr>
      <p:sp>
        <p:nvSpPr>
          <p:cNvPr id="34" name="Google Shape;18;p7"/>
          <p:cNvSpPr/>
          <p:nvPr/>
        </p:nvSpPr>
        <p:spPr>
          <a:xfrm flipH="1">
            <a:off x="455859" y="463500"/>
            <a:ext cx="11738573" cy="5880200"/>
          </a:xfrm>
          <a:prstGeom prst="rect">
            <a:avLst/>
          </a:prstGeom>
          <a:solidFill>
            <a:srgbClr val="0468B1">
              <a:alpha val="9803"/>
            </a:srgbClr>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sp>
        <p:nvSpPr>
          <p:cNvPr id="35" name="Google Shape;19;p7"/>
          <p:cNvSpPr/>
          <p:nvPr/>
        </p:nvSpPr>
        <p:spPr>
          <a:xfrm flipH="1">
            <a:off x="8202513" y="463500"/>
            <a:ext cx="3991920" cy="5880200"/>
          </a:xfrm>
          <a:prstGeom prst="rect">
            <a:avLst/>
          </a:prstGeom>
          <a:solidFill>
            <a:srgbClr val="D6D5D5"/>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pic>
        <p:nvPicPr>
          <p:cNvPr id="36" name="Google Shape;20;p7" descr="Google Shape;20;p7"/>
          <p:cNvPicPr>
            <a:picLocks noChangeAspect="1"/>
          </p:cNvPicPr>
          <p:nvPr/>
        </p:nvPicPr>
        <p:blipFill>
          <a:blip r:embed="rId2"/>
          <a:stretch>
            <a:fillRect/>
          </a:stretch>
        </p:blipFill>
        <p:spPr>
          <a:xfrm>
            <a:off x="7344998" y="5649588"/>
            <a:ext cx="2074002" cy="414988"/>
          </a:xfrm>
          <a:prstGeom prst="rect">
            <a:avLst/>
          </a:prstGeom>
          <a:ln w="12700">
            <a:miter lim="400000"/>
          </a:ln>
        </p:spPr>
      </p:pic>
      <p:pic>
        <p:nvPicPr>
          <p:cNvPr id="37" name="Google Shape;21;p7" descr="Google Shape;21;p7"/>
          <p:cNvPicPr>
            <a:picLocks noChangeAspect="1"/>
          </p:cNvPicPr>
          <p:nvPr/>
        </p:nvPicPr>
        <p:blipFill>
          <a:blip r:embed="rId3"/>
          <a:stretch>
            <a:fillRect/>
          </a:stretch>
        </p:blipFill>
        <p:spPr>
          <a:xfrm flipH="1">
            <a:off x="464122" y="982088"/>
            <a:ext cx="443355" cy="224987"/>
          </a:xfrm>
          <a:prstGeom prst="rect">
            <a:avLst/>
          </a:prstGeom>
          <a:ln w="12700">
            <a:miter lim="400000"/>
          </a:ln>
        </p:spPr>
      </p:pic>
      <p:pic>
        <p:nvPicPr>
          <p:cNvPr id="38" name="Google Shape;22;p7" descr="Google Shape;22;p7"/>
          <p:cNvPicPr>
            <a:picLocks noChangeAspect="1"/>
          </p:cNvPicPr>
          <p:nvPr/>
        </p:nvPicPr>
        <p:blipFill>
          <a:blip r:embed="rId4"/>
          <a:stretch>
            <a:fillRect/>
          </a:stretch>
        </p:blipFill>
        <p:spPr>
          <a:xfrm rot="10800000" flipH="1">
            <a:off x="7941919" y="-122479"/>
            <a:ext cx="515216" cy="2128891"/>
          </a:xfrm>
          <a:prstGeom prst="rect">
            <a:avLst/>
          </a:prstGeom>
          <a:ln w="12700">
            <a:miter lim="400000"/>
          </a:ln>
        </p:spPr>
      </p:pic>
      <p:sp>
        <p:nvSpPr>
          <p:cNvPr id="39" name="Google Shape;23;p7"/>
          <p:cNvSpPr txBox="1"/>
          <p:nvPr/>
        </p:nvSpPr>
        <p:spPr>
          <a:xfrm>
            <a:off x="1413665" y="942179"/>
            <a:ext cx="5971266" cy="304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2000" b="1">
                <a:latin typeface="Proxima Nova Rg"/>
                <a:ea typeface="Proxima Nova Rg"/>
                <a:cs typeface="Proxima Nova Rg"/>
                <a:sym typeface="Proxima Nova Rg"/>
              </a:defRPr>
            </a:lvl1pPr>
          </a:lstStyle>
          <a:p>
            <a:r>
              <a:t>Subtitle here or delete</a:t>
            </a:r>
          </a:p>
        </p:txBody>
      </p:sp>
      <p:sp>
        <p:nvSpPr>
          <p:cNvPr id="40" name="Google Shape;24;p7"/>
          <p:cNvSpPr txBox="1"/>
          <p:nvPr/>
        </p:nvSpPr>
        <p:spPr>
          <a:xfrm>
            <a:off x="1403181" y="2518567"/>
            <a:ext cx="5992233" cy="2357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00" tIns="35700" rIns="35700" bIns="35700" anchor="ctr">
            <a:normAutofit/>
          </a:bodyPr>
          <a:lstStyle>
            <a:lvl1pPr>
              <a:defRPr sz="3000" b="1">
                <a:solidFill>
                  <a:srgbClr val="0468B1"/>
                </a:solidFill>
                <a:latin typeface="Proxima Nova Rg"/>
                <a:ea typeface="Proxima Nova Rg"/>
                <a:cs typeface="Proxima Nova Rg"/>
                <a:sym typeface="Proxima Nova Rg"/>
              </a:defRPr>
            </a:lvl1pPr>
          </a:lstStyle>
          <a:p>
            <a:r>
              <a:t>Type a highlighted paragraph or quote here, up to five lines.</a:t>
            </a:r>
          </a:p>
        </p:txBody>
      </p:sp>
      <p:sp>
        <p:nvSpPr>
          <p:cNvPr id="41" name="Google Shape;25;p7"/>
          <p:cNvSpPr txBox="1"/>
          <p:nvPr/>
        </p:nvSpPr>
        <p:spPr>
          <a:xfrm>
            <a:off x="1451765" y="5087377"/>
            <a:ext cx="5971266" cy="35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nSpc>
                <a:spcPct val="80000"/>
              </a:lnSpc>
              <a:defRPr i="1">
                <a:latin typeface="Proxima Nova Rg"/>
                <a:ea typeface="Proxima Nova Rg"/>
                <a:cs typeface="Proxima Nova Rg"/>
                <a:sym typeface="Proxima Nova Rg"/>
              </a:defRPr>
            </a:lvl1pPr>
          </a:lstStyle>
          <a:p>
            <a:r>
              <a:t>Source here</a:t>
            </a:r>
          </a:p>
        </p:txBody>
      </p:sp>
      <p:sp>
        <p:nvSpPr>
          <p:cNvPr id="42" name="Google Shape;27;p7"/>
          <p:cNvSpPr txBox="1"/>
          <p:nvPr/>
        </p:nvSpPr>
        <p:spPr>
          <a:xfrm>
            <a:off x="9136359" y="3131578"/>
            <a:ext cx="2414172" cy="35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nSpc>
                <a:spcPct val="80000"/>
              </a:lnSpc>
              <a:defRPr sz="1700" i="1">
                <a:solidFill>
                  <a:srgbClr val="5E5E5E"/>
                </a:solidFill>
                <a:latin typeface="Proxima Nova Rg"/>
                <a:ea typeface="Proxima Nova Rg"/>
                <a:cs typeface="Proxima Nova Rg"/>
                <a:sym typeface="Proxima Nova Rg"/>
              </a:defRPr>
            </a:lvl1pPr>
          </a:lstStyle>
          <a:p>
            <a:r>
              <a:t>Place photo in this space</a:t>
            </a:r>
          </a:p>
        </p:txBody>
      </p:sp>
      <p:sp>
        <p:nvSpPr>
          <p:cNvPr id="43" name="#UNDPdigital"/>
          <p:cNvSpPr txBox="1"/>
          <p:nvPr/>
        </p:nvSpPr>
        <p:spPr>
          <a:xfrm rot="16200000">
            <a:off x="11341049" y="11115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FFFFFF"/>
                </a:solidFill>
                <a:latin typeface="Proxima Nova Rg"/>
                <a:ea typeface="Proxima Nova Rg"/>
                <a:cs typeface="Proxima Nova Rg"/>
                <a:sym typeface="Proxima Nova Rg"/>
              </a:defRPr>
            </a:lvl1pPr>
          </a:lstStyle>
          <a:p>
            <a:r>
              <a:t>#UNDPdigital</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239445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51" name="Google Shape;29;p8"/>
          <p:cNvSpPr/>
          <p:nvPr/>
        </p:nvSpPr>
        <p:spPr>
          <a:xfrm flipH="1">
            <a:off x="455859" y="463500"/>
            <a:ext cx="11738573" cy="5880200"/>
          </a:xfrm>
          <a:prstGeom prst="rect">
            <a:avLst/>
          </a:prstGeom>
          <a:solidFill>
            <a:srgbClr val="0468B1">
              <a:alpha val="9803"/>
            </a:srgbClr>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pic>
        <p:nvPicPr>
          <p:cNvPr id="52" name="Google Shape;31;p8" descr="Google Shape;31;p8"/>
          <p:cNvPicPr>
            <a:picLocks noChangeAspect="1"/>
          </p:cNvPicPr>
          <p:nvPr/>
        </p:nvPicPr>
        <p:blipFill>
          <a:blip r:embed="rId2"/>
          <a:stretch>
            <a:fillRect/>
          </a:stretch>
        </p:blipFill>
        <p:spPr>
          <a:xfrm>
            <a:off x="451422" y="1017805"/>
            <a:ext cx="443355" cy="224988"/>
          </a:xfrm>
          <a:prstGeom prst="rect">
            <a:avLst/>
          </a:prstGeom>
          <a:ln w="12700">
            <a:miter lim="400000"/>
          </a:ln>
        </p:spPr>
      </p:pic>
      <p:pic>
        <p:nvPicPr>
          <p:cNvPr id="53" name="Google Shape;32;p8" descr="Google Shape;32;p8"/>
          <p:cNvPicPr>
            <a:picLocks noChangeAspect="1"/>
          </p:cNvPicPr>
          <p:nvPr/>
        </p:nvPicPr>
        <p:blipFill>
          <a:blip r:embed="rId3"/>
          <a:stretch>
            <a:fillRect/>
          </a:stretch>
        </p:blipFill>
        <p:spPr>
          <a:xfrm>
            <a:off x="8326066" y="1258413"/>
            <a:ext cx="2271958" cy="453586"/>
          </a:xfrm>
          <a:prstGeom prst="rect">
            <a:avLst/>
          </a:prstGeom>
          <a:ln w="12700">
            <a:miter lim="400000"/>
          </a:ln>
        </p:spPr>
      </p:pic>
      <p:pic>
        <p:nvPicPr>
          <p:cNvPr id="54" name="Google Shape;33;p8" descr="Google Shape;33;p8"/>
          <p:cNvPicPr>
            <a:picLocks noChangeAspect="1"/>
          </p:cNvPicPr>
          <p:nvPr/>
        </p:nvPicPr>
        <p:blipFill>
          <a:blip r:embed="rId4"/>
          <a:stretch>
            <a:fillRect/>
          </a:stretch>
        </p:blipFill>
        <p:spPr>
          <a:xfrm>
            <a:off x="-84502" y="5583706"/>
            <a:ext cx="2074002" cy="414988"/>
          </a:xfrm>
          <a:prstGeom prst="rect">
            <a:avLst/>
          </a:prstGeom>
          <a:ln w="12700">
            <a:miter lim="400000"/>
          </a:ln>
        </p:spPr>
      </p:pic>
      <p:sp>
        <p:nvSpPr>
          <p:cNvPr id="55" name="Google Shape;34;p8"/>
          <p:cNvSpPr txBox="1"/>
          <p:nvPr/>
        </p:nvSpPr>
        <p:spPr>
          <a:xfrm>
            <a:off x="2416966" y="2186780"/>
            <a:ext cx="7358068" cy="24844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00" tIns="35700" rIns="35700" bIns="35700" anchor="ctr">
            <a:normAutofit/>
          </a:bodyPr>
          <a:lstStyle>
            <a:lvl1pPr>
              <a:defRPr sz="3200" b="1">
                <a:solidFill>
                  <a:srgbClr val="0468B1"/>
                </a:solidFill>
                <a:latin typeface="Proxima Nova Rg"/>
                <a:ea typeface="Proxima Nova Rg"/>
                <a:cs typeface="Proxima Nova Rg"/>
                <a:sym typeface="Proxima Nova Rg"/>
              </a:defRPr>
            </a:lvl1pPr>
          </a:lstStyle>
          <a:p>
            <a:r>
              <a:t>Type a highlighted paragraph or quote here, up to five lines.</a:t>
            </a:r>
          </a:p>
        </p:txBody>
      </p:sp>
      <p:sp>
        <p:nvSpPr>
          <p:cNvPr id="56" name="Google Shape;35;p8"/>
          <p:cNvSpPr txBox="1"/>
          <p:nvPr/>
        </p:nvSpPr>
        <p:spPr>
          <a:xfrm>
            <a:off x="2518565" y="5087377"/>
            <a:ext cx="5971266" cy="35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nSpc>
                <a:spcPct val="80000"/>
              </a:lnSpc>
              <a:defRPr i="1">
                <a:latin typeface="Proxima Nova Rg"/>
                <a:ea typeface="Proxima Nova Rg"/>
                <a:cs typeface="Proxima Nova Rg"/>
                <a:sym typeface="Proxima Nova Rg"/>
              </a:defRPr>
            </a:lvl1pPr>
          </a:lstStyle>
          <a:p>
            <a:r>
              <a:t>Source here</a:t>
            </a:r>
          </a:p>
        </p:txBody>
      </p:sp>
      <p:sp>
        <p:nvSpPr>
          <p:cNvPr id="57" name="#UNDPdigital"/>
          <p:cNvSpPr txBox="1"/>
          <p:nvPr/>
        </p:nvSpPr>
        <p:spPr>
          <a:xfrm rot="16200000">
            <a:off x="11341049" y="11115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0468B1"/>
                </a:solidFill>
                <a:latin typeface="Proxima Nova Rg"/>
                <a:ea typeface="Proxima Nova Rg"/>
                <a:cs typeface="Proxima Nova Rg"/>
                <a:sym typeface="Proxima Nova Rg"/>
              </a:defRPr>
            </a:lvl1pPr>
          </a:lstStyle>
          <a:p>
            <a:r>
              <a:t>#UNDPdigital</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287429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with background">
    <p:bg>
      <p:bgPr>
        <a:solidFill>
          <a:srgbClr val="FFFFFF"/>
        </a:solidFill>
        <a:effectLst/>
      </p:bgPr>
    </p:bg>
    <p:spTree>
      <p:nvGrpSpPr>
        <p:cNvPr id="1" name=""/>
        <p:cNvGrpSpPr/>
        <p:nvPr/>
      </p:nvGrpSpPr>
      <p:grpSpPr>
        <a:xfrm>
          <a:off x="0" y="0"/>
          <a:ext cx="0" cy="0"/>
          <a:chOff x="0" y="0"/>
          <a:chExt cx="0" cy="0"/>
        </a:xfrm>
      </p:grpSpPr>
      <p:sp>
        <p:nvSpPr>
          <p:cNvPr id="65" name="Google Shape;6;p1"/>
          <p:cNvSpPr/>
          <p:nvPr/>
        </p:nvSpPr>
        <p:spPr>
          <a:xfrm flipH="1">
            <a:off x="455859" y="463500"/>
            <a:ext cx="11738573" cy="5880200"/>
          </a:xfrm>
          <a:prstGeom prst="rect">
            <a:avLst/>
          </a:prstGeom>
          <a:solidFill>
            <a:srgbClr val="0468B1">
              <a:alpha val="9803"/>
            </a:srgbClr>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pic>
        <p:nvPicPr>
          <p:cNvPr id="66" name="Google Shape;8;p1" descr="Google Shape;8;p1"/>
          <p:cNvPicPr>
            <a:picLocks noChangeAspect="1"/>
          </p:cNvPicPr>
          <p:nvPr/>
        </p:nvPicPr>
        <p:blipFill>
          <a:blip r:embed="rId2"/>
          <a:stretch>
            <a:fillRect/>
          </a:stretch>
        </p:blipFill>
        <p:spPr>
          <a:xfrm rot="10800000" flipH="1">
            <a:off x="9278022" y="382011"/>
            <a:ext cx="2011683" cy="401623"/>
          </a:xfrm>
          <a:prstGeom prst="rect">
            <a:avLst/>
          </a:prstGeom>
          <a:ln w="12700">
            <a:miter lim="400000"/>
          </a:ln>
        </p:spPr>
      </p:pic>
      <p:sp>
        <p:nvSpPr>
          <p:cNvPr id="67" name="Google Shape;37;p9"/>
          <p:cNvSpPr txBox="1"/>
          <p:nvPr/>
        </p:nvSpPr>
        <p:spPr>
          <a:xfrm>
            <a:off x="4688051" y="4333080"/>
            <a:ext cx="3045352"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68" name="Google Shape;38;p9"/>
          <p:cNvSpPr txBox="1"/>
          <p:nvPr/>
        </p:nvSpPr>
        <p:spPr>
          <a:xfrm>
            <a:off x="4688051" y="5133180"/>
            <a:ext cx="30453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69" name="Google Shape;39;p9"/>
          <p:cNvSpPr txBox="1"/>
          <p:nvPr/>
        </p:nvSpPr>
        <p:spPr>
          <a:xfrm>
            <a:off x="903452" y="4333080"/>
            <a:ext cx="3045350"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70" name="Google Shape;40;p9"/>
          <p:cNvSpPr txBox="1"/>
          <p:nvPr/>
        </p:nvSpPr>
        <p:spPr>
          <a:xfrm>
            <a:off x="903452" y="5133180"/>
            <a:ext cx="3045350"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71" name="Google Shape;41;p9"/>
          <p:cNvSpPr txBox="1"/>
          <p:nvPr/>
        </p:nvSpPr>
        <p:spPr>
          <a:xfrm>
            <a:off x="8434551" y="4333080"/>
            <a:ext cx="3045352"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72" name="Google Shape;42;p9"/>
          <p:cNvSpPr txBox="1"/>
          <p:nvPr/>
        </p:nvSpPr>
        <p:spPr>
          <a:xfrm>
            <a:off x="8434551" y="5133180"/>
            <a:ext cx="30453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73" name="Google Shape;43;p9"/>
          <p:cNvSpPr txBox="1"/>
          <p:nvPr/>
        </p:nvSpPr>
        <p:spPr>
          <a:xfrm>
            <a:off x="893016" y="801528"/>
            <a:ext cx="5964340" cy="482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ct val="80000"/>
              </a:lnSpc>
              <a:defRPr sz="3200" b="1">
                <a:solidFill>
                  <a:srgbClr val="0468B1"/>
                </a:solidFill>
                <a:latin typeface="Proxima Nova Rg"/>
                <a:ea typeface="Proxima Nova Rg"/>
                <a:cs typeface="Proxima Nova Rg"/>
                <a:sym typeface="Proxima Nova Rg"/>
              </a:defRPr>
            </a:lvl1pPr>
          </a:lstStyle>
          <a:p>
            <a:r>
              <a:t>Type a title here, or delete.</a:t>
            </a:r>
          </a:p>
        </p:txBody>
      </p:sp>
      <p:sp>
        <p:nvSpPr>
          <p:cNvPr id="74" name="#UNDPdigital"/>
          <p:cNvSpPr txBox="1"/>
          <p:nvPr/>
        </p:nvSpPr>
        <p:spPr>
          <a:xfrm rot="16200000">
            <a:off x="11341049" y="11115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0468B1"/>
                </a:solidFill>
                <a:latin typeface="Proxima Nova Rg"/>
                <a:ea typeface="Proxima Nova Rg"/>
                <a:cs typeface="Proxima Nova Rg"/>
                <a:sym typeface="Proxima Nova Rg"/>
              </a:defRPr>
            </a:lvl1pPr>
          </a:lstStyle>
          <a:p>
            <a:r>
              <a:t>#UNDPdigital</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398417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white">
    <p:bg>
      <p:bgPr>
        <a:solidFill>
          <a:srgbClr val="FFFFFF"/>
        </a:solidFill>
        <a:effectLst/>
      </p:bgPr>
    </p:bg>
    <p:spTree>
      <p:nvGrpSpPr>
        <p:cNvPr id="1" name=""/>
        <p:cNvGrpSpPr/>
        <p:nvPr/>
      </p:nvGrpSpPr>
      <p:grpSpPr>
        <a:xfrm>
          <a:off x="0" y="0"/>
          <a:ext cx="0" cy="0"/>
          <a:chOff x="0" y="0"/>
          <a:chExt cx="0" cy="0"/>
        </a:xfrm>
      </p:grpSpPr>
      <p:sp>
        <p:nvSpPr>
          <p:cNvPr id="82" name="Google Shape;46;p10"/>
          <p:cNvSpPr txBox="1"/>
          <p:nvPr/>
        </p:nvSpPr>
        <p:spPr>
          <a:xfrm>
            <a:off x="4688051" y="4333080"/>
            <a:ext cx="3045352"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83" name="Google Shape;47;p10"/>
          <p:cNvSpPr txBox="1"/>
          <p:nvPr/>
        </p:nvSpPr>
        <p:spPr>
          <a:xfrm>
            <a:off x="4688051" y="5133180"/>
            <a:ext cx="30453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84" name="Google Shape;48;p10"/>
          <p:cNvSpPr txBox="1"/>
          <p:nvPr/>
        </p:nvSpPr>
        <p:spPr>
          <a:xfrm>
            <a:off x="852652" y="4345780"/>
            <a:ext cx="3045350"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85" name="Google Shape;49;p10"/>
          <p:cNvSpPr txBox="1"/>
          <p:nvPr/>
        </p:nvSpPr>
        <p:spPr>
          <a:xfrm>
            <a:off x="852652" y="5145880"/>
            <a:ext cx="3045350"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86" name="Google Shape;50;p10"/>
          <p:cNvSpPr txBox="1"/>
          <p:nvPr/>
        </p:nvSpPr>
        <p:spPr>
          <a:xfrm>
            <a:off x="8434551" y="4333080"/>
            <a:ext cx="3045352"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87" name="Google Shape;51;p10"/>
          <p:cNvSpPr txBox="1"/>
          <p:nvPr/>
        </p:nvSpPr>
        <p:spPr>
          <a:xfrm>
            <a:off x="8434551" y="5133180"/>
            <a:ext cx="30453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88" name="Google Shape;52;p10"/>
          <p:cNvSpPr txBox="1"/>
          <p:nvPr/>
        </p:nvSpPr>
        <p:spPr>
          <a:xfrm>
            <a:off x="852650" y="572928"/>
            <a:ext cx="5964341" cy="482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ct val="80000"/>
              </a:lnSpc>
              <a:defRPr sz="3200" b="1">
                <a:solidFill>
                  <a:srgbClr val="0468B1"/>
                </a:solidFill>
                <a:latin typeface="Proxima Nova Rg"/>
                <a:ea typeface="Proxima Nova Rg"/>
                <a:cs typeface="Proxima Nova Rg"/>
                <a:sym typeface="Proxima Nova Rg"/>
              </a:defRPr>
            </a:lvl1pPr>
          </a:lstStyle>
          <a:p>
            <a:r>
              <a:t>Type a title here, or delete.</a:t>
            </a:r>
          </a:p>
        </p:txBody>
      </p:sp>
      <p:pic>
        <p:nvPicPr>
          <p:cNvPr id="89" name="Google Shape;53;p10" descr="Google Shape;53;p10"/>
          <p:cNvPicPr>
            <a:picLocks noChangeAspect="1"/>
          </p:cNvPicPr>
          <p:nvPr/>
        </p:nvPicPr>
        <p:blipFill>
          <a:blip r:embed="rId2"/>
          <a:stretch>
            <a:fillRect/>
          </a:stretch>
        </p:blipFill>
        <p:spPr>
          <a:xfrm rot="10800000" flipH="1">
            <a:off x="-373433" y="1199401"/>
            <a:ext cx="2271957" cy="453586"/>
          </a:xfrm>
          <a:prstGeom prst="rect">
            <a:avLst/>
          </a:prstGeom>
          <a:ln w="12700">
            <a:miter lim="400000"/>
          </a:ln>
        </p:spPr>
      </p:pic>
      <p:sp>
        <p:nvSpPr>
          <p:cNvPr id="90" name="#UNDPdigital"/>
          <p:cNvSpPr txBox="1"/>
          <p:nvPr/>
        </p:nvSpPr>
        <p:spPr>
          <a:xfrm rot="16200000">
            <a:off x="11341049" y="8575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0468B1"/>
                </a:solidFill>
                <a:latin typeface="Proxima Nova Rg"/>
                <a:ea typeface="Proxima Nova Rg"/>
                <a:cs typeface="Proxima Nova Rg"/>
                <a:sym typeface="Proxima Nova Rg"/>
              </a:defRPr>
            </a:lvl1pPr>
          </a:lstStyle>
          <a:p>
            <a:r>
              <a:t>#UNDPdigital</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030554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ext with photo">
    <p:bg>
      <p:bgPr>
        <a:solidFill>
          <a:srgbClr val="FFFFFF"/>
        </a:solidFill>
        <a:effectLst/>
      </p:bgPr>
    </p:bg>
    <p:spTree>
      <p:nvGrpSpPr>
        <p:cNvPr id="1" name=""/>
        <p:cNvGrpSpPr/>
        <p:nvPr/>
      </p:nvGrpSpPr>
      <p:grpSpPr>
        <a:xfrm>
          <a:off x="0" y="0"/>
          <a:ext cx="0" cy="0"/>
          <a:chOff x="0" y="0"/>
          <a:chExt cx="0" cy="0"/>
        </a:xfrm>
      </p:grpSpPr>
      <p:sp>
        <p:nvSpPr>
          <p:cNvPr id="98" name="Google Shape;55;p11"/>
          <p:cNvSpPr/>
          <p:nvPr/>
        </p:nvSpPr>
        <p:spPr>
          <a:xfrm flipH="1">
            <a:off x="4539343" y="0"/>
            <a:ext cx="7655088" cy="6858000"/>
          </a:xfrm>
          <a:prstGeom prst="rect">
            <a:avLst/>
          </a:prstGeom>
          <a:solidFill>
            <a:srgbClr val="D6D5D5"/>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sp>
        <p:nvSpPr>
          <p:cNvPr id="99" name="Google Shape;57;p11"/>
          <p:cNvSpPr txBox="1"/>
          <p:nvPr/>
        </p:nvSpPr>
        <p:spPr>
          <a:xfrm>
            <a:off x="499700" y="2059781"/>
            <a:ext cx="3045350" cy="787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2600" b="1">
                <a:latin typeface="Proxima Nova Rg"/>
                <a:ea typeface="Proxima Nova Rg"/>
                <a:cs typeface="Proxima Nova Rg"/>
                <a:sym typeface="Proxima Nova Rg"/>
              </a:defRPr>
            </a:lvl1pPr>
          </a:lstStyle>
          <a:p>
            <a:r>
              <a:t>A vision for #DigitalUNDP…</a:t>
            </a:r>
          </a:p>
        </p:txBody>
      </p:sp>
      <p:sp>
        <p:nvSpPr>
          <p:cNvPr id="100" name="Google Shape;58;p11"/>
          <p:cNvSpPr txBox="1"/>
          <p:nvPr/>
        </p:nvSpPr>
        <p:spPr>
          <a:xfrm>
            <a:off x="499699" y="3031331"/>
            <a:ext cx="3527805" cy="2052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00" tIns="35700" rIns="35700" bIns="35700">
            <a:spAutoFit/>
          </a:bodyPr>
          <a:lstStyle>
            <a:lvl1pPr>
              <a:lnSpc>
                <a:spcPct val="110000"/>
              </a:lnSpc>
              <a:defRPr sz="2000">
                <a:latin typeface="Proxima Nova Rg"/>
                <a:ea typeface="Proxima Nova Rg"/>
                <a:cs typeface="Proxima Nova Rg"/>
                <a:sym typeface="Proxima Nova Rg"/>
              </a:defRPr>
            </a:lvl1pPr>
          </a:lstStyle>
          <a:p>
            <a:r>
              <a:t>UNDP is a thought leader in digital development, integrating digital technologies in its advisory capacity, optimizing delivery models, and creating new ones.</a:t>
            </a:r>
          </a:p>
        </p:txBody>
      </p:sp>
      <p:sp>
        <p:nvSpPr>
          <p:cNvPr id="101" name="Google Shape;59;p11"/>
          <p:cNvSpPr txBox="1"/>
          <p:nvPr/>
        </p:nvSpPr>
        <p:spPr>
          <a:xfrm rot="16200000">
            <a:off x="10784134" y="5199154"/>
            <a:ext cx="2642930" cy="2691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99" tIns="45699" rIns="45699" bIns="45699">
            <a:spAutoFit/>
          </a:bodyPr>
          <a:lstStyle>
            <a:lvl1pPr>
              <a:defRPr sz="1200">
                <a:solidFill>
                  <a:srgbClr val="FFFFFF"/>
                </a:solidFill>
                <a:latin typeface="Proxima Nova Rg"/>
                <a:ea typeface="Proxima Nova Rg"/>
                <a:cs typeface="Proxima Nova Rg"/>
                <a:sym typeface="Proxima Nova Rg"/>
              </a:defRPr>
            </a:lvl1pPr>
          </a:lstStyle>
          <a:p>
            <a:r>
              <a:t>© Photo credit</a:t>
            </a:r>
          </a:p>
        </p:txBody>
      </p:sp>
      <p:pic>
        <p:nvPicPr>
          <p:cNvPr id="102" name="Google Shape;60;p11" descr="Google Shape;60;p11"/>
          <p:cNvPicPr>
            <a:picLocks noChangeAspect="1"/>
          </p:cNvPicPr>
          <p:nvPr/>
        </p:nvPicPr>
        <p:blipFill>
          <a:blip r:embed="rId2"/>
          <a:stretch>
            <a:fillRect/>
          </a:stretch>
        </p:blipFill>
        <p:spPr>
          <a:xfrm>
            <a:off x="499700" y="928905"/>
            <a:ext cx="443353" cy="224988"/>
          </a:xfrm>
          <a:prstGeom prst="rect">
            <a:avLst/>
          </a:prstGeom>
          <a:ln w="12700">
            <a:miter lim="400000"/>
          </a:ln>
        </p:spPr>
      </p:pic>
      <p:pic>
        <p:nvPicPr>
          <p:cNvPr id="103" name="Google Shape;61;p11" descr="Google Shape;61;p11"/>
          <p:cNvPicPr>
            <a:picLocks noChangeAspect="1"/>
          </p:cNvPicPr>
          <p:nvPr/>
        </p:nvPicPr>
        <p:blipFill>
          <a:blip r:embed="rId3"/>
          <a:stretch>
            <a:fillRect/>
          </a:stretch>
        </p:blipFill>
        <p:spPr>
          <a:xfrm>
            <a:off x="499700" y="5748806"/>
            <a:ext cx="2074000" cy="414988"/>
          </a:xfrm>
          <a:prstGeom prst="rect">
            <a:avLst/>
          </a:prstGeom>
          <a:ln w="12700">
            <a:miter lim="400000"/>
          </a:ln>
        </p:spPr>
      </p:pic>
      <p:pic>
        <p:nvPicPr>
          <p:cNvPr id="104" name="Google Shape;62;p11" descr="Google Shape;62;p11"/>
          <p:cNvPicPr>
            <a:picLocks noChangeAspect="1"/>
          </p:cNvPicPr>
          <p:nvPr/>
        </p:nvPicPr>
        <p:blipFill>
          <a:blip r:embed="rId4"/>
          <a:stretch>
            <a:fillRect/>
          </a:stretch>
        </p:blipFill>
        <p:spPr>
          <a:xfrm>
            <a:off x="8322284" y="745083"/>
            <a:ext cx="2968435" cy="592634"/>
          </a:xfrm>
          <a:prstGeom prst="rect">
            <a:avLst/>
          </a:prstGeom>
          <a:ln w="12700">
            <a:miter lim="400000"/>
          </a:ln>
        </p:spPr>
      </p:pic>
      <p:pic>
        <p:nvPicPr>
          <p:cNvPr id="105" name="Google Shape;64;p11" descr="Google Shape;64;p11"/>
          <p:cNvPicPr>
            <a:picLocks noChangeAspect="1"/>
          </p:cNvPicPr>
          <p:nvPr/>
        </p:nvPicPr>
        <p:blipFill>
          <a:blip r:embed="rId5"/>
          <a:stretch>
            <a:fillRect/>
          </a:stretch>
        </p:blipFill>
        <p:spPr>
          <a:xfrm>
            <a:off x="11439593" y="1795683"/>
            <a:ext cx="793615" cy="320233"/>
          </a:xfrm>
          <a:prstGeom prst="rect">
            <a:avLst/>
          </a:prstGeom>
          <a:ln w="12700">
            <a:miter lim="400000"/>
          </a:ln>
        </p:spPr>
      </p:pic>
      <p:sp>
        <p:nvSpPr>
          <p:cNvPr id="106" name="Google Shape;65;p11"/>
          <p:cNvSpPr txBox="1"/>
          <p:nvPr/>
        </p:nvSpPr>
        <p:spPr>
          <a:xfrm>
            <a:off x="7514387" y="3371064"/>
            <a:ext cx="2414172" cy="3508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nSpc>
                <a:spcPct val="80000"/>
              </a:lnSpc>
              <a:defRPr sz="1700" i="1">
                <a:solidFill>
                  <a:srgbClr val="5E5E5E"/>
                </a:solidFill>
                <a:latin typeface="Proxima Nova Rg"/>
                <a:ea typeface="Proxima Nova Rg"/>
                <a:cs typeface="Proxima Nova Rg"/>
                <a:sym typeface="Proxima Nova Rg"/>
              </a:defRPr>
            </a:lvl1pPr>
          </a:lstStyle>
          <a:p>
            <a:r>
              <a:t>Place photo in this space</a:t>
            </a:r>
          </a:p>
        </p:txBody>
      </p:sp>
      <p:sp>
        <p:nvSpPr>
          <p:cNvPr id="107" name="#UNDPdigital"/>
          <p:cNvSpPr txBox="1"/>
          <p:nvPr/>
        </p:nvSpPr>
        <p:spPr>
          <a:xfrm rot="16200000">
            <a:off x="11341049" y="943661"/>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FFFFFF"/>
                </a:solidFill>
                <a:latin typeface="Proxima Nova Rg"/>
                <a:ea typeface="Proxima Nova Rg"/>
                <a:cs typeface="Proxima Nova Rg"/>
                <a:sym typeface="Proxima Nova Rg"/>
              </a:defRPr>
            </a:lvl1pPr>
          </a:lstStyle>
          <a:p>
            <a:r>
              <a:t>#UNDPdigital</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396046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White background">
    <p:bg>
      <p:bgPr>
        <a:solidFill>
          <a:srgbClr val="FFFFFF"/>
        </a:solidFill>
        <a:effectLst/>
      </p:bgPr>
    </p:bg>
    <p:spTree>
      <p:nvGrpSpPr>
        <p:cNvPr id="1" name=""/>
        <p:cNvGrpSpPr/>
        <p:nvPr/>
      </p:nvGrpSpPr>
      <p:grpSpPr>
        <a:xfrm>
          <a:off x="0" y="0"/>
          <a:ext cx="0" cy="0"/>
          <a:chOff x="0" y="0"/>
          <a:chExt cx="0" cy="0"/>
        </a:xfrm>
      </p:grpSpPr>
      <p:sp>
        <p:nvSpPr>
          <p:cNvPr id="115" name="#UNDPdigital"/>
          <p:cNvSpPr txBox="1"/>
          <p:nvPr/>
        </p:nvSpPr>
        <p:spPr>
          <a:xfrm rot="16200000">
            <a:off x="11341049" y="7813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0468B1"/>
                </a:solidFill>
                <a:latin typeface="Proxima Nova Rg"/>
                <a:ea typeface="Proxima Nova Rg"/>
                <a:cs typeface="Proxima Nova Rg"/>
                <a:sym typeface="Proxima Nova Rg"/>
              </a:defRPr>
            </a:lvl1pPr>
          </a:lstStyle>
          <a:p>
            <a:r>
              <a:t>#UNDPdigital</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957671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Quote and photo">
    <p:bg>
      <p:bgPr>
        <a:solidFill>
          <a:srgbClr val="FFFFFF"/>
        </a:solidFill>
        <a:effectLst/>
      </p:bgPr>
    </p:bg>
    <p:spTree>
      <p:nvGrpSpPr>
        <p:cNvPr id="1" name=""/>
        <p:cNvGrpSpPr/>
        <p:nvPr/>
      </p:nvGrpSpPr>
      <p:grpSpPr>
        <a:xfrm>
          <a:off x="0" y="0"/>
          <a:ext cx="0" cy="0"/>
          <a:chOff x="0" y="0"/>
          <a:chExt cx="0" cy="0"/>
        </a:xfrm>
      </p:grpSpPr>
      <p:sp>
        <p:nvSpPr>
          <p:cNvPr id="157" name="Google Shape;18;p7"/>
          <p:cNvSpPr/>
          <p:nvPr/>
        </p:nvSpPr>
        <p:spPr>
          <a:xfrm flipH="1">
            <a:off x="455859" y="463500"/>
            <a:ext cx="11738573" cy="5880200"/>
          </a:xfrm>
          <a:prstGeom prst="rect">
            <a:avLst/>
          </a:prstGeom>
          <a:solidFill>
            <a:srgbClr val="0468B1">
              <a:alpha val="9803"/>
            </a:srgbClr>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sp>
        <p:nvSpPr>
          <p:cNvPr id="158" name="Google Shape;19;p7"/>
          <p:cNvSpPr/>
          <p:nvPr/>
        </p:nvSpPr>
        <p:spPr>
          <a:xfrm flipH="1">
            <a:off x="8202513" y="463500"/>
            <a:ext cx="3991920" cy="5880200"/>
          </a:xfrm>
          <a:prstGeom prst="rect">
            <a:avLst/>
          </a:prstGeom>
          <a:solidFill>
            <a:srgbClr val="D6D5D5"/>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pic>
        <p:nvPicPr>
          <p:cNvPr id="159" name="Google Shape;20;p7" descr="Google Shape;20;p7"/>
          <p:cNvPicPr>
            <a:picLocks noChangeAspect="1"/>
          </p:cNvPicPr>
          <p:nvPr/>
        </p:nvPicPr>
        <p:blipFill>
          <a:blip r:embed="rId2"/>
          <a:stretch>
            <a:fillRect/>
          </a:stretch>
        </p:blipFill>
        <p:spPr>
          <a:xfrm>
            <a:off x="7344998" y="5649588"/>
            <a:ext cx="2074002" cy="414988"/>
          </a:xfrm>
          <a:prstGeom prst="rect">
            <a:avLst/>
          </a:prstGeom>
          <a:ln w="12700">
            <a:miter lim="400000"/>
          </a:ln>
        </p:spPr>
      </p:pic>
      <p:pic>
        <p:nvPicPr>
          <p:cNvPr id="160" name="Google Shape;21;p7" descr="Google Shape;21;p7"/>
          <p:cNvPicPr>
            <a:picLocks noChangeAspect="1"/>
          </p:cNvPicPr>
          <p:nvPr/>
        </p:nvPicPr>
        <p:blipFill>
          <a:blip r:embed="rId3"/>
          <a:stretch>
            <a:fillRect/>
          </a:stretch>
        </p:blipFill>
        <p:spPr>
          <a:xfrm flipH="1">
            <a:off x="464122" y="982088"/>
            <a:ext cx="443355" cy="224987"/>
          </a:xfrm>
          <a:prstGeom prst="rect">
            <a:avLst/>
          </a:prstGeom>
          <a:ln w="12700">
            <a:miter lim="400000"/>
          </a:ln>
        </p:spPr>
      </p:pic>
      <p:pic>
        <p:nvPicPr>
          <p:cNvPr id="161" name="Google Shape;22;p7" descr="Google Shape;22;p7"/>
          <p:cNvPicPr>
            <a:picLocks noChangeAspect="1"/>
          </p:cNvPicPr>
          <p:nvPr/>
        </p:nvPicPr>
        <p:blipFill>
          <a:blip r:embed="rId4"/>
          <a:stretch>
            <a:fillRect/>
          </a:stretch>
        </p:blipFill>
        <p:spPr>
          <a:xfrm rot="10800000" flipH="1">
            <a:off x="7941919" y="-122479"/>
            <a:ext cx="515216" cy="2128891"/>
          </a:xfrm>
          <a:prstGeom prst="rect">
            <a:avLst/>
          </a:prstGeom>
          <a:ln w="12700">
            <a:miter lim="400000"/>
          </a:ln>
        </p:spPr>
      </p:pic>
      <p:sp>
        <p:nvSpPr>
          <p:cNvPr id="162" name="Google Shape;23;p7"/>
          <p:cNvSpPr txBox="1"/>
          <p:nvPr/>
        </p:nvSpPr>
        <p:spPr>
          <a:xfrm>
            <a:off x="1413665" y="942179"/>
            <a:ext cx="5971266" cy="304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2000" b="1">
                <a:latin typeface="Proxima Nova Rg"/>
                <a:ea typeface="Proxima Nova Rg"/>
                <a:cs typeface="Proxima Nova Rg"/>
                <a:sym typeface="Proxima Nova Rg"/>
              </a:defRPr>
            </a:lvl1pPr>
          </a:lstStyle>
          <a:p>
            <a:r>
              <a:t>Subtitle here or delete</a:t>
            </a:r>
          </a:p>
        </p:txBody>
      </p:sp>
      <p:sp>
        <p:nvSpPr>
          <p:cNvPr id="163" name="Google Shape;24;p7"/>
          <p:cNvSpPr txBox="1"/>
          <p:nvPr/>
        </p:nvSpPr>
        <p:spPr>
          <a:xfrm>
            <a:off x="1403181" y="2518567"/>
            <a:ext cx="5992233" cy="2357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00" tIns="35700" rIns="35700" bIns="35700" anchor="ctr">
            <a:normAutofit/>
          </a:bodyPr>
          <a:lstStyle>
            <a:lvl1pPr>
              <a:defRPr sz="3000" b="1">
                <a:solidFill>
                  <a:srgbClr val="0468B1"/>
                </a:solidFill>
                <a:latin typeface="Proxima Nova Rg"/>
                <a:ea typeface="Proxima Nova Rg"/>
                <a:cs typeface="Proxima Nova Rg"/>
                <a:sym typeface="Proxima Nova Rg"/>
              </a:defRPr>
            </a:lvl1pPr>
          </a:lstStyle>
          <a:p>
            <a:r>
              <a:t>Type a highlighted paragraph or quote here, up to five lines.</a:t>
            </a:r>
          </a:p>
        </p:txBody>
      </p:sp>
      <p:sp>
        <p:nvSpPr>
          <p:cNvPr id="164" name="Google Shape;25;p7"/>
          <p:cNvSpPr txBox="1"/>
          <p:nvPr/>
        </p:nvSpPr>
        <p:spPr>
          <a:xfrm>
            <a:off x="1451765" y="5087377"/>
            <a:ext cx="5971266" cy="35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nSpc>
                <a:spcPct val="80000"/>
              </a:lnSpc>
              <a:defRPr i="1">
                <a:latin typeface="Proxima Nova Rg"/>
                <a:ea typeface="Proxima Nova Rg"/>
                <a:cs typeface="Proxima Nova Rg"/>
                <a:sym typeface="Proxima Nova Rg"/>
              </a:defRPr>
            </a:lvl1pPr>
          </a:lstStyle>
          <a:p>
            <a:r>
              <a:t>Source here</a:t>
            </a:r>
          </a:p>
        </p:txBody>
      </p:sp>
      <p:sp>
        <p:nvSpPr>
          <p:cNvPr id="165" name="Google Shape;27;p7"/>
          <p:cNvSpPr txBox="1"/>
          <p:nvPr/>
        </p:nvSpPr>
        <p:spPr>
          <a:xfrm>
            <a:off x="9136359" y="3131578"/>
            <a:ext cx="2414172" cy="35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nSpc>
                <a:spcPct val="80000"/>
              </a:lnSpc>
              <a:defRPr sz="1700" i="1">
                <a:solidFill>
                  <a:srgbClr val="5E5E5E"/>
                </a:solidFill>
                <a:latin typeface="Proxima Nova Rg"/>
                <a:ea typeface="Proxima Nova Rg"/>
                <a:cs typeface="Proxima Nova Rg"/>
                <a:sym typeface="Proxima Nova Rg"/>
              </a:defRPr>
            </a:lvl1pPr>
          </a:lstStyle>
          <a:p>
            <a:r>
              <a:t>Place photo in this space</a:t>
            </a:r>
          </a:p>
        </p:txBody>
      </p:sp>
      <p:sp>
        <p:nvSpPr>
          <p:cNvPr id="166" name="#UNDPdigital"/>
          <p:cNvSpPr txBox="1"/>
          <p:nvPr/>
        </p:nvSpPr>
        <p:spPr>
          <a:xfrm rot="16200000">
            <a:off x="11341049" y="11115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FFFFFF"/>
                </a:solidFill>
                <a:latin typeface="Proxima Nova Rg"/>
                <a:ea typeface="Proxima Nova Rg"/>
                <a:cs typeface="Proxima Nova Rg"/>
                <a:sym typeface="Proxima Nova Rg"/>
              </a:defRPr>
            </a:lvl1pPr>
          </a:lstStyle>
          <a:p>
            <a:r>
              <a:t>#UNDPdigital</a:t>
            </a: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025461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Quote">
    <p:bg>
      <p:bgPr>
        <a:solidFill>
          <a:srgbClr val="FFFFFF"/>
        </a:solidFill>
        <a:effectLst/>
      </p:bgPr>
    </p:bg>
    <p:spTree>
      <p:nvGrpSpPr>
        <p:cNvPr id="1" name=""/>
        <p:cNvGrpSpPr/>
        <p:nvPr/>
      </p:nvGrpSpPr>
      <p:grpSpPr>
        <a:xfrm>
          <a:off x="0" y="0"/>
          <a:ext cx="0" cy="0"/>
          <a:chOff x="0" y="0"/>
          <a:chExt cx="0" cy="0"/>
        </a:xfrm>
      </p:grpSpPr>
      <p:sp>
        <p:nvSpPr>
          <p:cNvPr id="174" name="Google Shape;29;p8"/>
          <p:cNvSpPr/>
          <p:nvPr/>
        </p:nvSpPr>
        <p:spPr>
          <a:xfrm flipH="1">
            <a:off x="455859" y="463500"/>
            <a:ext cx="11738573" cy="5880200"/>
          </a:xfrm>
          <a:prstGeom prst="rect">
            <a:avLst/>
          </a:prstGeom>
          <a:solidFill>
            <a:srgbClr val="0468B1">
              <a:alpha val="9803"/>
            </a:srgbClr>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pic>
        <p:nvPicPr>
          <p:cNvPr id="175" name="Google Shape;31;p8" descr="Google Shape;31;p8"/>
          <p:cNvPicPr>
            <a:picLocks noChangeAspect="1"/>
          </p:cNvPicPr>
          <p:nvPr/>
        </p:nvPicPr>
        <p:blipFill>
          <a:blip r:embed="rId2"/>
          <a:stretch>
            <a:fillRect/>
          </a:stretch>
        </p:blipFill>
        <p:spPr>
          <a:xfrm>
            <a:off x="451422" y="1017805"/>
            <a:ext cx="443355" cy="224988"/>
          </a:xfrm>
          <a:prstGeom prst="rect">
            <a:avLst/>
          </a:prstGeom>
          <a:ln w="12700">
            <a:miter lim="400000"/>
          </a:ln>
        </p:spPr>
      </p:pic>
      <p:pic>
        <p:nvPicPr>
          <p:cNvPr id="176" name="Google Shape;32;p8" descr="Google Shape;32;p8"/>
          <p:cNvPicPr>
            <a:picLocks noChangeAspect="1"/>
          </p:cNvPicPr>
          <p:nvPr/>
        </p:nvPicPr>
        <p:blipFill>
          <a:blip r:embed="rId3"/>
          <a:stretch>
            <a:fillRect/>
          </a:stretch>
        </p:blipFill>
        <p:spPr>
          <a:xfrm>
            <a:off x="8326066" y="1258413"/>
            <a:ext cx="2271958" cy="453586"/>
          </a:xfrm>
          <a:prstGeom prst="rect">
            <a:avLst/>
          </a:prstGeom>
          <a:ln w="12700">
            <a:miter lim="400000"/>
          </a:ln>
        </p:spPr>
      </p:pic>
      <p:pic>
        <p:nvPicPr>
          <p:cNvPr id="177" name="Google Shape;33;p8" descr="Google Shape;33;p8"/>
          <p:cNvPicPr>
            <a:picLocks noChangeAspect="1"/>
          </p:cNvPicPr>
          <p:nvPr/>
        </p:nvPicPr>
        <p:blipFill>
          <a:blip r:embed="rId4"/>
          <a:stretch>
            <a:fillRect/>
          </a:stretch>
        </p:blipFill>
        <p:spPr>
          <a:xfrm>
            <a:off x="-84502" y="5583706"/>
            <a:ext cx="2074002" cy="414988"/>
          </a:xfrm>
          <a:prstGeom prst="rect">
            <a:avLst/>
          </a:prstGeom>
          <a:ln w="12700">
            <a:miter lim="400000"/>
          </a:ln>
        </p:spPr>
      </p:pic>
      <p:sp>
        <p:nvSpPr>
          <p:cNvPr id="178" name="Google Shape;34;p8"/>
          <p:cNvSpPr txBox="1"/>
          <p:nvPr/>
        </p:nvSpPr>
        <p:spPr>
          <a:xfrm>
            <a:off x="2416966" y="2186780"/>
            <a:ext cx="7358068" cy="24844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00" tIns="35700" rIns="35700" bIns="35700" anchor="ctr">
            <a:normAutofit/>
          </a:bodyPr>
          <a:lstStyle>
            <a:lvl1pPr>
              <a:defRPr sz="3200" b="1">
                <a:solidFill>
                  <a:srgbClr val="0468B1"/>
                </a:solidFill>
                <a:latin typeface="Proxima Nova Rg"/>
                <a:ea typeface="Proxima Nova Rg"/>
                <a:cs typeface="Proxima Nova Rg"/>
                <a:sym typeface="Proxima Nova Rg"/>
              </a:defRPr>
            </a:lvl1pPr>
          </a:lstStyle>
          <a:p>
            <a:r>
              <a:t>Type a highlighted paragraph or quote here, up to five lines.</a:t>
            </a:r>
          </a:p>
        </p:txBody>
      </p:sp>
      <p:sp>
        <p:nvSpPr>
          <p:cNvPr id="179" name="Google Shape;35;p8"/>
          <p:cNvSpPr txBox="1"/>
          <p:nvPr/>
        </p:nvSpPr>
        <p:spPr>
          <a:xfrm>
            <a:off x="2518565" y="5087377"/>
            <a:ext cx="5971266" cy="35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nSpc>
                <a:spcPct val="80000"/>
              </a:lnSpc>
              <a:defRPr i="1">
                <a:latin typeface="Proxima Nova Rg"/>
                <a:ea typeface="Proxima Nova Rg"/>
                <a:cs typeface="Proxima Nova Rg"/>
                <a:sym typeface="Proxima Nova Rg"/>
              </a:defRPr>
            </a:lvl1pPr>
          </a:lstStyle>
          <a:p>
            <a:r>
              <a:t>Source here</a:t>
            </a:r>
          </a:p>
        </p:txBody>
      </p:sp>
      <p:sp>
        <p:nvSpPr>
          <p:cNvPr id="180" name="#UNDPdigital"/>
          <p:cNvSpPr txBox="1"/>
          <p:nvPr/>
        </p:nvSpPr>
        <p:spPr>
          <a:xfrm rot="16200000">
            <a:off x="11341049" y="11115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0468B1"/>
                </a:solidFill>
                <a:latin typeface="Proxima Nova Rg"/>
                <a:ea typeface="Proxima Nova Rg"/>
                <a:cs typeface="Proxima Nova Rg"/>
                <a:sym typeface="Proxima Nova Rg"/>
              </a:defRPr>
            </a:lvl1pPr>
          </a:lstStyle>
          <a:p>
            <a:r>
              <a:t>#UNDPdigital</a:t>
            </a: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599760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mp; Bullets with background">
    <p:bg>
      <p:bgPr>
        <a:solidFill>
          <a:srgbClr val="FFFFFF"/>
        </a:solidFill>
        <a:effectLst/>
      </p:bgPr>
    </p:bg>
    <p:spTree>
      <p:nvGrpSpPr>
        <p:cNvPr id="1" name=""/>
        <p:cNvGrpSpPr/>
        <p:nvPr/>
      </p:nvGrpSpPr>
      <p:grpSpPr>
        <a:xfrm>
          <a:off x="0" y="0"/>
          <a:ext cx="0" cy="0"/>
          <a:chOff x="0" y="0"/>
          <a:chExt cx="0" cy="0"/>
        </a:xfrm>
      </p:grpSpPr>
      <p:sp>
        <p:nvSpPr>
          <p:cNvPr id="188" name="Google Shape;6;p1"/>
          <p:cNvSpPr/>
          <p:nvPr/>
        </p:nvSpPr>
        <p:spPr>
          <a:xfrm flipH="1">
            <a:off x="455859" y="463500"/>
            <a:ext cx="11738573" cy="5880200"/>
          </a:xfrm>
          <a:prstGeom prst="rect">
            <a:avLst/>
          </a:prstGeom>
          <a:solidFill>
            <a:srgbClr val="0468B1">
              <a:alpha val="9803"/>
            </a:srgbClr>
          </a:solidFill>
          <a:ln w="12700">
            <a:miter lim="400000"/>
          </a:ln>
        </p:spPr>
        <p:txBody>
          <a:bodyPr lIns="36000" tIns="36000" rIns="36000" bIns="36000"/>
          <a:lstStyle/>
          <a:p>
            <a:pPr algn="ctr">
              <a:defRPr sz="1600">
                <a:latin typeface="Proxima Nova Rg"/>
                <a:ea typeface="Proxima Nova Rg"/>
                <a:cs typeface="Proxima Nova Rg"/>
                <a:sym typeface="Proxima Nova Rg"/>
              </a:defRPr>
            </a:pPr>
            <a:endParaRPr/>
          </a:p>
        </p:txBody>
      </p:sp>
      <p:pic>
        <p:nvPicPr>
          <p:cNvPr id="189" name="Google Shape;8;p1" descr="Google Shape;8;p1"/>
          <p:cNvPicPr>
            <a:picLocks noChangeAspect="1"/>
          </p:cNvPicPr>
          <p:nvPr/>
        </p:nvPicPr>
        <p:blipFill>
          <a:blip r:embed="rId2"/>
          <a:stretch>
            <a:fillRect/>
          </a:stretch>
        </p:blipFill>
        <p:spPr>
          <a:xfrm rot="10800000" flipH="1">
            <a:off x="9278022" y="382011"/>
            <a:ext cx="2011683" cy="401623"/>
          </a:xfrm>
          <a:prstGeom prst="rect">
            <a:avLst/>
          </a:prstGeom>
          <a:ln w="12700">
            <a:miter lim="400000"/>
          </a:ln>
        </p:spPr>
      </p:pic>
      <p:sp>
        <p:nvSpPr>
          <p:cNvPr id="190" name="Google Shape;37;p9"/>
          <p:cNvSpPr txBox="1"/>
          <p:nvPr/>
        </p:nvSpPr>
        <p:spPr>
          <a:xfrm>
            <a:off x="4688051" y="4333080"/>
            <a:ext cx="3045352"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191" name="Google Shape;38;p9"/>
          <p:cNvSpPr txBox="1"/>
          <p:nvPr/>
        </p:nvSpPr>
        <p:spPr>
          <a:xfrm>
            <a:off x="4688051" y="5133180"/>
            <a:ext cx="30453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192" name="Google Shape;39;p9"/>
          <p:cNvSpPr txBox="1"/>
          <p:nvPr/>
        </p:nvSpPr>
        <p:spPr>
          <a:xfrm>
            <a:off x="903452" y="4333080"/>
            <a:ext cx="3045350"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193" name="Google Shape;40;p9"/>
          <p:cNvSpPr txBox="1"/>
          <p:nvPr/>
        </p:nvSpPr>
        <p:spPr>
          <a:xfrm>
            <a:off x="903452" y="5133180"/>
            <a:ext cx="3045350"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194" name="Google Shape;41;p9"/>
          <p:cNvSpPr txBox="1"/>
          <p:nvPr/>
        </p:nvSpPr>
        <p:spPr>
          <a:xfrm>
            <a:off x="8434551" y="4333080"/>
            <a:ext cx="3045352"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195" name="Google Shape;42;p9"/>
          <p:cNvSpPr txBox="1"/>
          <p:nvPr/>
        </p:nvSpPr>
        <p:spPr>
          <a:xfrm>
            <a:off x="8434551" y="5133180"/>
            <a:ext cx="30453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196" name="Google Shape;43;p9"/>
          <p:cNvSpPr txBox="1"/>
          <p:nvPr/>
        </p:nvSpPr>
        <p:spPr>
          <a:xfrm>
            <a:off x="893016" y="801528"/>
            <a:ext cx="5964340" cy="482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ct val="80000"/>
              </a:lnSpc>
              <a:defRPr sz="3200" b="1">
                <a:solidFill>
                  <a:srgbClr val="0468B1"/>
                </a:solidFill>
                <a:latin typeface="Proxima Nova Rg"/>
                <a:ea typeface="Proxima Nova Rg"/>
                <a:cs typeface="Proxima Nova Rg"/>
                <a:sym typeface="Proxima Nova Rg"/>
              </a:defRPr>
            </a:lvl1pPr>
          </a:lstStyle>
          <a:p>
            <a:r>
              <a:t>Type a title here, or delete.</a:t>
            </a:r>
          </a:p>
        </p:txBody>
      </p:sp>
      <p:sp>
        <p:nvSpPr>
          <p:cNvPr id="197" name="#UNDPdigital"/>
          <p:cNvSpPr txBox="1"/>
          <p:nvPr/>
        </p:nvSpPr>
        <p:spPr>
          <a:xfrm rot="16200000">
            <a:off x="11341049" y="11115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0468B1"/>
                </a:solidFill>
                <a:latin typeface="Proxima Nova Rg"/>
                <a:ea typeface="Proxima Nova Rg"/>
                <a:cs typeface="Proxima Nova Rg"/>
                <a:sym typeface="Proxima Nova Rg"/>
              </a:defRPr>
            </a:lvl1pPr>
          </a:lstStyle>
          <a:p>
            <a:r>
              <a:t>#UNDPdigital</a:t>
            </a: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01906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mp; Bullets white">
    <p:bg>
      <p:bgPr>
        <a:solidFill>
          <a:srgbClr val="FFFFFF"/>
        </a:solidFill>
        <a:effectLst/>
      </p:bgPr>
    </p:bg>
    <p:spTree>
      <p:nvGrpSpPr>
        <p:cNvPr id="1" name=""/>
        <p:cNvGrpSpPr/>
        <p:nvPr/>
      </p:nvGrpSpPr>
      <p:grpSpPr>
        <a:xfrm>
          <a:off x="0" y="0"/>
          <a:ext cx="0" cy="0"/>
          <a:chOff x="0" y="0"/>
          <a:chExt cx="0" cy="0"/>
        </a:xfrm>
      </p:grpSpPr>
      <p:sp>
        <p:nvSpPr>
          <p:cNvPr id="205" name="Google Shape;46;p10"/>
          <p:cNvSpPr txBox="1"/>
          <p:nvPr/>
        </p:nvSpPr>
        <p:spPr>
          <a:xfrm>
            <a:off x="4688051" y="4333080"/>
            <a:ext cx="3045352"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206" name="Google Shape;47;p10"/>
          <p:cNvSpPr txBox="1"/>
          <p:nvPr/>
        </p:nvSpPr>
        <p:spPr>
          <a:xfrm>
            <a:off x="4688051" y="5133180"/>
            <a:ext cx="30453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207" name="Google Shape;48;p10"/>
          <p:cNvSpPr txBox="1"/>
          <p:nvPr/>
        </p:nvSpPr>
        <p:spPr>
          <a:xfrm>
            <a:off x="852652" y="4345780"/>
            <a:ext cx="3045350"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208" name="Google Shape;49;p10"/>
          <p:cNvSpPr txBox="1"/>
          <p:nvPr/>
        </p:nvSpPr>
        <p:spPr>
          <a:xfrm>
            <a:off x="852652" y="5145880"/>
            <a:ext cx="3045350"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209" name="Google Shape;50;p10"/>
          <p:cNvSpPr txBox="1"/>
          <p:nvPr/>
        </p:nvSpPr>
        <p:spPr>
          <a:xfrm>
            <a:off x="8434551" y="4333080"/>
            <a:ext cx="3045352" cy="708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80000"/>
              </a:lnSpc>
              <a:defRPr sz="2600" b="1">
                <a:latin typeface="Proxima Nova Rg"/>
                <a:ea typeface="Proxima Nova Rg"/>
                <a:cs typeface="Proxima Nova Rg"/>
                <a:sym typeface="Proxima Nova Rg"/>
              </a:defRPr>
            </a:pPr>
            <a:r>
              <a:t>Type the title here, </a:t>
            </a:r>
            <a:endParaRPr>
              <a:latin typeface="Arial"/>
              <a:ea typeface="Arial"/>
              <a:cs typeface="Arial"/>
              <a:sym typeface="Arial"/>
            </a:endParaRPr>
          </a:p>
          <a:p>
            <a:pPr>
              <a:lnSpc>
                <a:spcPct val="80000"/>
              </a:lnSpc>
              <a:defRPr sz="2600" b="1">
                <a:latin typeface="Proxima Nova Rg"/>
                <a:ea typeface="Proxima Nova Rg"/>
                <a:cs typeface="Proxima Nova Rg"/>
                <a:sym typeface="Proxima Nova Rg"/>
              </a:defRPr>
            </a:pPr>
            <a:r>
              <a:t>two lines.</a:t>
            </a:r>
          </a:p>
        </p:txBody>
      </p:sp>
      <p:sp>
        <p:nvSpPr>
          <p:cNvPr id="210" name="Google Shape;51;p10"/>
          <p:cNvSpPr txBox="1"/>
          <p:nvPr/>
        </p:nvSpPr>
        <p:spPr>
          <a:xfrm>
            <a:off x="8434551" y="5133180"/>
            <a:ext cx="30453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600">
                <a:latin typeface="Proxima Nova Rg"/>
                <a:ea typeface="Proxima Nova Rg"/>
                <a:cs typeface="Proxima Nova Rg"/>
                <a:sym typeface="Proxima Nova Rg"/>
              </a:defRPr>
            </a:lvl1pPr>
          </a:lstStyle>
          <a:p>
            <a:r>
              <a:t>Lorem ipsum dolor sit amet, consectetur adipiscing elit, sed do eiusmod tempor incididunt ut labore et dolore magna aliqua. </a:t>
            </a:r>
          </a:p>
        </p:txBody>
      </p:sp>
      <p:sp>
        <p:nvSpPr>
          <p:cNvPr id="211" name="Google Shape;52;p10"/>
          <p:cNvSpPr txBox="1"/>
          <p:nvPr/>
        </p:nvSpPr>
        <p:spPr>
          <a:xfrm>
            <a:off x="852650" y="572928"/>
            <a:ext cx="5964341" cy="482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ct val="80000"/>
              </a:lnSpc>
              <a:defRPr sz="3200" b="1">
                <a:solidFill>
                  <a:srgbClr val="0468B1"/>
                </a:solidFill>
                <a:latin typeface="Proxima Nova Rg"/>
                <a:ea typeface="Proxima Nova Rg"/>
                <a:cs typeface="Proxima Nova Rg"/>
                <a:sym typeface="Proxima Nova Rg"/>
              </a:defRPr>
            </a:lvl1pPr>
          </a:lstStyle>
          <a:p>
            <a:r>
              <a:t>Type a title here, or delete.</a:t>
            </a:r>
          </a:p>
        </p:txBody>
      </p:sp>
      <p:sp>
        <p:nvSpPr>
          <p:cNvPr id="212" name="#UNDPdigital"/>
          <p:cNvSpPr txBox="1"/>
          <p:nvPr/>
        </p:nvSpPr>
        <p:spPr>
          <a:xfrm rot="16200000">
            <a:off x="11341049" y="781330"/>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0468B1"/>
                </a:solidFill>
                <a:latin typeface="Proxima Nova Rg"/>
                <a:ea typeface="Proxima Nova Rg"/>
                <a:cs typeface="Proxima Nova Rg"/>
                <a:sym typeface="Proxima Nova Rg"/>
              </a:defRPr>
            </a:lvl1pPr>
          </a:lstStyle>
          <a:p>
            <a:r>
              <a:t>#UNDPdigital</a:t>
            </a:r>
          </a:p>
        </p:txBody>
      </p:sp>
      <p:sp>
        <p:nvSpPr>
          <p:cNvPr id="2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8025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5000"/>
              </a:lnSpc>
              <a:spcBef>
                <a:spcPct val="0"/>
              </a:spcBef>
              <a:spcAft>
                <a:spcPct val="0"/>
              </a:spcAft>
            </a:pPr>
            <a:endParaRPr lang="en-US" sz="2400" b="1" i="0" baseline="0">
              <a:solidFill>
                <a:srgbClr val="4B4B4B"/>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5" name="Text Placeholder 3">
            <a:extLst>
              <a:ext uri="{FF2B5EF4-FFF2-40B4-BE49-F238E27FC236}">
                <a16:creationId xmlns:a16="http://schemas.microsoft.com/office/drawing/2014/main" id="{24F84C14-F2EB-4BE8-8FD1-E23698EF589C}"/>
              </a:ext>
            </a:extLst>
          </p:cNvPr>
          <p:cNvSpPr>
            <a:spLocks noGrp="1"/>
          </p:cNvSpPr>
          <p:nvPr>
            <p:ph type="body" sz="quarter" idx="10" hasCustomPrompt="1"/>
          </p:nvPr>
        </p:nvSpPr>
        <p:spPr>
          <a:xfrm>
            <a:off x="343749" y="3122612"/>
            <a:ext cx="5397294" cy="612775"/>
          </a:xfrm>
        </p:spPr>
        <p:txBody>
          <a:bodyPr anchor="ctr"/>
          <a:lstStyle>
            <a:lvl1pPr marL="0" indent="0">
              <a:buNone/>
              <a:defRPr sz="3600" b="1">
                <a:solidFill>
                  <a:srgbClr val="003858"/>
                </a:solidFill>
              </a:defRPr>
            </a:lvl1pPr>
            <a:lvl2pPr marL="158750" indent="0">
              <a:buNone/>
              <a:defRPr/>
            </a:lvl2pPr>
          </a:lstStyle>
          <a:p>
            <a:pPr lvl="0"/>
            <a:r>
              <a:rPr lang="en-US"/>
              <a:t>Title</a:t>
            </a:r>
          </a:p>
        </p:txBody>
      </p:sp>
      <p:sp>
        <p:nvSpPr>
          <p:cNvPr id="7" name="Rectangle 6">
            <a:extLst>
              <a:ext uri="{FF2B5EF4-FFF2-40B4-BE49-F238E27FC236}">
                <a16:creationId xmlns:a16="http://schemas.microsoft.com/office/drawing/2014/main" id="{532F412C-1AF6-4A01-B2AC-A2F7D4233352}"/>
              </a:ext>
            </a:extLst>
          </p:cNvPr>
          <p:cNvSpPr/>
          <p:nvPr userDrawn="1"/>
        </p:nvSpPr>
        <p:spPr>
          <a:xfrm>
            <a:off x="0" y="6724542"/>
            <a:ext cx="12191998" cy="14300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endParaRPr lang="en-US" sz="1100" err="1">
              <a:solidFill>
                <a:schemeClr val="bg1"/>
              </a:solidFill>
            </a:endParaRPr>
          </a:p>
        </p:txBody>
      </p:sp>
      <p:pic>
        <p:nvPicPr>
          <p:cNvPr id="8" name="Picture 7">
            <a:extLst>
              <a:ext uri="{FF2B5EF4-FFF2-40B4-BE49-F238E27FC236}">
                <a16:creationId xmlns:a16="http://schemas.microsoft.com/office/drawing/2014/main" id="{A3B8576E-7B83-4C15-A74C-B04AACE6938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colorTemperature colorTemp="4131"/>
                    </a14:imgEffect>
                    <a14:imgEffect>
                      <a14:brightnessContrast bright="-33000"/>
                    </a14:imgEffect>
                  </a14:imgLayer>
                </a14:imgProps>
              </a:ext>
              <a:ext uri="{28A0092B-C50C-407E-A947-70E740481C1C}">
                <a14:useLocalDpi xmlns:a14="http://schemas.microsoft.com/office/drawing/2010/main" val="0"/>
              </a:ext>
            </a:extLst>
          </a:blip>
          <a:srcRect l="66342" b="76"/>
          <a:stretch/>
        </p:blipFill>
        <p:spPr>
          <a:xfrm>
            <a:off x="8008620" y="0"/>
            <a:ext cx="4183380" cy="6934200"/>
          </a:xfrm>
          <a:prstGeom prst="rect">
            <a:avLst/>
          </a:prstGeom>
        </p:spPr>
      </p:pic>
      <p:pic>
        <p:nvPicPr>
          <p:cNvPr id="9" name="Picture 8" descr="A picture containing drawing, clock&#10;&#10;Description automatically generated">
            <a:extLst>
              <a:ext uri="{FF2B5EF4-FFF2-40B4-BE49-F238E27FC236}">
                <a16:creationId xmlns:a16="http://schemas.microsoft.com/office/drawing/2014/main" id="{BE0B7A38-BB8D-413A-BC4C-7EDACC645AB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221753771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ext with photo">
    <p:bg>
      <p:bgPr>
        <a:solidFill>
          <a:srgbClr val="FFFFFF"/>
        </a:solidFill>
        <a:effectLst/>
      </p:bgPr>
    </p:bg>
    <p:spTree>
      <p:nvGrpSpPr>
        <p:cNvPr id="1" name=""/>
        <p:cNvGrpSpPr/>
        <p:nvPr/>
      </p:nvGrpSpPr>
      <p:grpSpPr>
        <a:xfrm>
          <a:off x="0" y="0"/>
          <a:ext cx="0" cy="0"/>
          <a:chOff x="0" y="0"/>
          <a:chExt cx="0" cy="0"/>
        </a:xfrm>
      </p:grpSpPr>
      <p:pic>
        <p:nvPicPr>
          <p:cNvPr id="228" name="Picture 2" descr="Picture 2"/>
          <p:cNvPicPr>
            <a:picLocks noChangeAspect="1"/>
          </p:cNvPicPr>
          <p:nvPr/>
        </p:nvPicPr>
        <p:blipFill>
          <a:blip r:embed="rId2"/>
          <a:srcRect l="5710" r="19521"/>
          <a:stretch>
            <a:fillRect/>
          </a:stretch>
        </p:blipFill>
        <p:spPr>
          <a:xfrm>
            <a:off x="4498137" y="-2"/>
            <a:ext cx="7693863" cy="6857998"/>
          </a:xfrm>
          <a:prstGeom prst="rect">
            <a:avLst/>
          </a:prstGeom>
          <a:ln w="12700">
            <a:miter lim="400000"/>
          </a:ln>
        </p:spPr>
      </p:pic>
      <p:sp>
        <p:nvSpPr>
          <p:cNvPr id="229" name="Google Shape;57;p11"/>
          <p:cNvSpPr txBox="1"/>
          <p:nvPr/>
        </p:nvSpPr>
        <p:spPr>
          <a:xfrm>
            <a:off x="499700" y="1420434"/>
            <a:ext cx="3045350" cy="3937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2600" b="1">
                <a:latin typeface="Proxima Nova Rg"/>
                <a:ea typeface="Proxima Nova Rg"/>
                <a:cs typeface="Proxima Nova Rg"/>
                <a:sym typeface="Proxima Nova Rg"/>
              </a:defRPr>
            </a:lvl1pPr>
          </a:lstStyle>
          <a:p>
            <a:r>
              <a:t>Annex</a:t>
            </a:r>
          </a:p>
        </p:txBody>
      </p:sp>
      <p:sp>
        <p:nvSpPr>
          <p:cNvPr id="230" name="Google Shape;59;p11"/>
          <p:cNvSpPr txBox="1"/>
          <p:nvPr/>
        </p:nvSpPr>
        <p:spPr>
          <a:xfrm rot="16200000">
            <a:off x="10784134" y="5199154"/>
            <a:ext cx="2642930" cy="2691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99" tIns="45699" rIns="45699" bIns="45699">
            <a:spAutoFit/>
          </a:bodyPr>
          <a:lstStyle>
            <a:lvl1pPr>
              <a:defRPr sz="1200">
                <a:solidFill>
                  <a:srgbClr val="FFFFFF"/>
                </a:solidFill>
                <a:latin typeface="Proxima Nova Rg"/>
                <a:ea typeface="Proxima Nova Rg"/>
                <a:cs typeface="Proxima Nova Rg"/>
                <a:sym typeface="Proxima Nova Rg"/>
              </a:defRPr>
            </a:lvl1pPr>
          </a:lstStyle>
          <a:p>
            <a:r>
              <a:t>© Photo credit</a:t>
            </a:r>
          </a:p>
        </p:txBody>
      </p:sp>
      <p:pic>
        <p:nvPicPr>
          <p:cNvPr id="231" name="Google Shape;60;p11" descr="Google Shape;60;p11"/>
          <p:cNvPicPr>
            <a:picLocks noChangeAspect="1"/>
          </p:cNvPicPr>
          <p:nvPr/>
        </p:nvPicPr>
        <p:blipFill>
          <a:blip r:embed="rId3"/>
          <a:stretch>
            <a:fillRect/>
          </a:stretch>
        </p:blipFill>
        <p:spPr>
          <a:xfrm>
            <a:off x="499700" y="928905"/>
            <a:ext cx="443353" cy="224988"/>
          </a:xfrm>
          <a:prstGeom prst="rect">
            <a:avLst/>
          </a:prstGeom>
          <a:ln w="12700">
            <a:miter lim="400000"/>
          </a:ln>
        </p:spPr>
      </p:pic>
      <p:pic>
        <p:nvPicPr>
          <p:cNvPr id="232" name="Google Shape;61;p11" descr="Google Shape;61;p11"/>
          <p:cNvPicPr>
            <a:picLocks noChangeAspect="1"/>
          </p:cNvPicPr>
          <p:nvPr/>
        </p:nvPicPr>
        <p:blipFill>
          <a:blip r:embed="rId4"/>
          <a:stretch>
            <a:fillRect/>
          </a:stretch>
        </p:blipFill>
        <p:spPr>
          <a:xfrm>
            <a:off x="499700" y="5748806"/>
            <a:ext cx="2074000" cy="414988"/>
          </a:xfrm>
          <a:prstGeom prst="rect">
            <a:avLst/>
          </a:prstGeom>
          <a:ln w="12700">
            <a:miter lim="400000"/>
          </a:ln>
        </p:spPr>
      </p:pic>
      <p:pic>
        <p:nvPicPr>
          <p:cNvPr id="233" name="Google Shape;62;p11" descr="Google Shape;62;p11"/>
          <p:cNvPicPr>
            <a:picLocks noChangeAspect="1"/>
          </p:cNvPicPr>
          <p:nvPr/>
        </p:nvPicPr>
        <p:blipFill>
          <a:blip r:embed="rId5"/>
          <a:stretch>
            <a:fillRect/>
          </a:stretch>
        </p:blipFill>
        <p:spPr>
          <a:xfrm>
            <a:off x="8322284" y="745083"/>
            <a:ext cx="2968435" cy="592634"/>
          </a:xfrm>
          <a:prstGeom prst="rect">
            <a:avLst/>
          </a:prstGeom>
          <a:ln w="12700">
            <a:miter lim="400000"/>
          </a:ln>
        </p:spPr>
      </p:pic>
      <p:pic>
        <p:nvPicPr>
          <p:cNvPr id="234" name="Google Shape;64;p11" descr="Google Shape;64;p11"/>
          <p:cNvPicPr>
            <a:picLocks noChangeAspect="1"/>
          </p:cNvPicPr>
          <p:nvPr/>
        </p:nvPicPr>
        <p:blipFill>
          <a:blip r:embed="rId6"/>
          <a:stretch>
            <a:fillRect/>
          </a:stretch>
        </p:blipFill>
        <p:spPr>
          <a:xfrm>
            <a:off x="11439593" y="1795683"/>
            <a:ext cx="793615" cy="320233"/>
          </a:xfrm>
          <a:prstGeom prst="rect">
            <a:avLst/>
          </a:prstGeom>
          <a:ln w="12700">
            <a:miter lim="400000"/>
          </a:ln>
        </p:spPr>
      </p:pic>
      <p:sp>
        <p:nvSpPr>
          <p:cNvPr id="235" name="#UNDPdigital"/>
          <p:cNvSpPr txBox="1"/>
          <p:nvPr/>
        </p:nvSpPr>
        <p:spPr>
          <a:xfrm rot="16200000">
            <a:off x="11347399" y="943661"/>
            <a:ext cx="978000"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defTabSz="410764">
              <a:defRPr sz="1200" b="1">
                <a:solidFill>
                  <a:srgbClr val="FFFFFF"/>
                </a:solidFill>
                <a:latin typeface="Proxima Nova Rg"/>
                <a:ea typeface="Proxima Nova Rg"/>
                <a:cs typeface="Proxima Nova Rg"/>
                <a:sym typeface="Proxima Nova Rg"/>
              </a:defRPr>
            </a:lvl1pPr>
          </a:lstStyle>
          <a:p>
            <a:r>
              <a:t>#UNDPdigital</a:t>
            </a: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015197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White background" type="tx">
  <p:cSld name="White background">
    <p:spTree>
      <p:nvGrpSpPr>
        <p:cNvPr id="1" name="Shape 9"/>
        <p:cNvGrpSpPr/>
        <p:nvPr/>
      </p:nvGrpSpPr>
      <p:grpSpPr>
        <a:xfrm>
          <a:off x="0" y="0"/>
          <a:ext cx="0" cy="0"/>
          <a:chOff x="0" y="0"/>
          <a:chExt cx="0" cy="0"/>
        </a:xfrm>
      </p:grpSpPr>
      <p:sp>
        <p:nvSpPr>
          <p:cNvPr id="10" name="Google Shape;10;p2"/>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spTree>
    <p:extLst>
      <p:ext uri="{BB962C8B-B14F-4D97-AF65-F5344CB8AC3E}">
        <p14:creationId xmlns:p14="http://schemas.microsoft.com/office/powerpoint/2010/main" val="2934984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mp; Bullets white">
  <p:cSld name="Title &amp; Bullets white">
    <p:spTree>
      <p:nvGrpSpPr>
        <p:cNvPr id="1" name="Shape 44"/>
        <p:cNvGrpSpPr/>
        <p:nvPr/>
      </p:nvGrpSpPr>
      <p:grpSpPr>
        <a:xfrm>
          <a:off x="0" y="0"/>
          <a:ext cx="0" cy="0"/>
          <a:chOff x="0" y="0"/>
          <a:chExt cx="0" cy="0"/>
        </a:xfrm>
      </p:grpSpPr>
      <p:sp>
        <p:nvSpPr>
          <p:cNvPr id="45" name="Google Shape;45;p10"/>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sp>
        <p:nvSpPr>
          <p:cNvPr id="46" name="Google Shape;46;p10"/>
          <p:cNvSpPr txBox="1"/>
          <p:nvPr/>
        </p:nvSpPr>
        <p:spPr>
          <a:xfrm>
            <a:off x="4688052" y="43330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two lines.</a:t>
            </a:r>
            <a:endParaRPr/>
          </a:p>
        </p:txBody>
      </p:sp>
      <p:sp>
        <p:nvSpPr>
          <p:cNvPr id="47" name="Google Shape;47;p10"/>
          <p:cNvSpPr txBox="1"/>
          <p:nvPr/>
        </p:nvSpPr>
        <p:spPr>
          <a:xfrm>
            <a:off x="4688052" y="51331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48" name="Google Shape;48;p10"/>
          <p:cNvSpPr txBox="1"/>
          <p:nvPr/>
        </p:nvSpPr>
        <p:spPr>
          <a:xfrm>
            <a:off x="852652" y="43457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two lines.</a:t>
            </a:r>
            <a:endParaRPr/>
          </a:p>
        </p:txBody>
      </p:sp>
      <p:sp>
        <p:nvSpPr>
          <p:cNvPr id="49" name="Google Shape;49;p10"/>
          <p:cNvSpPr txBox="1"/>
          <p:nvPr/>
        </p:nvSpPr>
        <p:spPr>
          <a:xfrm>
            <a:off x="852652" y="51458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50" name="Google Shape;50;p10"/>
          <p:cNvSpPr txBox="1"/>
          <p:nvPr/>
        </p:nvSpPr>
        <p:spPr>
          <a:xfrm>
            <a:off x="8434552" y="43330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two lines.</a:t>
            </a:r>
            <a:endParaRPr/>
          </a:p>
        </p:txBody>
      </p:sp>
      <p:sp>
        <p:nvSpPr>
          <p:cNvPr id="51" name="Google Shape;51;p10"/>
          <p:cNvSpPr txBox="1"/>
          <p:nvPr/>
        </p:nvSpPr>
        <p:spPr>
          <a:xfrm>
            <a:off x="8434552" y="51331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11" name="Google Shape;52;p10">
            <a:extLst>
              <a:ext uri="{FF2B5EF4-FFF2-40B4-BE49-F238E27FC236}">
                <a16:creationId xmlns:a16="http://schemas.microsoft.com/office/drawing/2014/main" id="{AE368087-F159-7F40-B428-1418E82D8FB3}"/>
              </a:ext>
            </a:extLst>
          </p:cNvPr>
          <p:cNvSpPr txBox="1"/>
          <p:nvPr userDrawn="1"/>
        </p:nvSpPr>
        <p:spPr>
          <a:xfrm>
            <a:off x="852652" y="572928"/>
            <a:ext cx="5964337" cy="48260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468B1"/>
              </a:buClr>
              <a:buSzPts val="3200"/>
              <a:buFont typeface="Proxima Nova"/>
              <a:buNone/>
            </a:pPr>
            <a:r>
              <a:rPr lang="en-US" sz="3200" b="1" i="0" u="none" strike="noStrike" cap="none">
                <a:solidFill>
                  <a:srgbClr val="0468B1"/>
                </a:solidFill>
                <a:latin typeface="FontsFreeNetProximaNovaBold"/>
                <a:ea typeface="FontsFreeNetProximaNovaBold"/>
                <a:cs typeface="FontsFreeNetProximaNovaBold"/>
                <a:sym typeface="Proxima Nova"/>
              </a:rPr>
              <a:t>Type a title here, or delete.</a:t>
            </a:r>
            <a:endParaRPr/>
          </a:p>
        </p:txBody>
      </p:sp>
      <p:pic>
        <p:nvPicPr>
          <p:cNvPr id="12" name="Google Shape;53;p10" descr="Image">
            <a:extLst>
              <a:ext uri="{FF2B5EF4-FFF2-40B4-BE49-F238E27FC236}">
                <a16:creationId xmlns:a16="http://schemas.microsoft.com/office/drawing/2014/main" id="{BFE6BE4A-44EA-D346-9CA7-959F726A7BAA}"/>
              </a:ext>
            </a:extLst>
          </p:cNvPr>
          <p:cNvPicPr preferRelativeResize="0"/>
          <p:nvPr userDrawn="1"/>
        </p:nvPicPr>
        <p:blipFill rotWithShape="1">
          <a:blip r:embed="rId2">
            <a:alphaModFix/>
          </a:blip>
          <a:srcRect/>
          <a:stretch/>
        </p:blipFill>
        <p:spPr>
          <a:xfrm rot="10800000" flipH="1">
            <a:off x="-373432" y="1199401"/>
            <a:ext cx="2271955" cy="453585"/>
          </a:xfrm>
          <a:prstGeom prst="rect">
            <a:avLst/>
          </a:prstGeom>
          <a:noFill/>
          <a:ln>
            <a:noFill/>
          </a:ln>
        </p:spPr>
      </p:pic>
    </p:spTree>
    <p:extLst>
      <p:ext uri="{BB962C8B-B14F-4D97-AF65-F5344CB8AC3E}">
        <p14:creationId xmlns:p14="http://schemas.microsoft.com/office/powerpoint/2010/main" val="825951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ue background" type="title">
  <p:cSld name="Blue background">
    <p:bg>
      <p:bgPr>
        <a:solidFill>
          <a:srgbClr val="0468B1"/>
        </a:solid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835137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Final slide">
  <p:cSld name="Final slide">
    <p:bg>
      <p:bgPr>
        <a:solidFill>
          <a:srgbClr val="0468B1"/>
        </a:solidFill>
        <a:effectLst/>
      </p:bgPr>
    </p:bg>
    <p:spTree>
      <p:nvGrpSpPr>
        <p:cNvPr id="1" name="Shape 14"/>
        <p:cNvGrpSpPr/>
        <p:nvPr/>
      </p:nvGrpSpPr>
      <p:grpSpPr>
        <a:xfrm>
          <a:off x="0" y="0"/>
          <a:ext cx="0" cy="0"/>
          <a:chOff x="0" y="0"/>
          <a:chExt cx="0" cy="0"/>
        </a:xfrm>
      </p:grpSpPr>
      <p:pic>
        <p:nvPicPr>
          <p:cNvPr id="15" name="Google Shape;15;p6" descr="Image"/>
          <p:cNvPicPr preferRelativeResize="0"/>
          <p:nvPr/>
        </p:nvPicPr>
        <p:blipFill rotWithShape="1">
          <a:blip r:embed="rId2">
            <a:alphaModFix/>
          </a:blip>
          <a:srcRect/>
          <a:stretch/>
        </p:blipFill>
        <p:spPr>
          <a:xfrm>
            <a:off x="0" y="248636"/>
            <a:ext cx="12192000" cy="6609364"/>
          </a:xfrm>
          <a:prstGeom prst="rect">
            <a:avLst/>
          </a:prstGeom>
          <a:noFill/>
          <a:ln>
            <a:noFill/>
          </a:ln>
        </p:spPr>
      </p:pic>
      <p:pic>
        <p:nvPicPr>
          <p:cNvPr id="16" name="Google Shape;16;p6" descr="Image"/>
          <p:cNvPicPr preferRelativeResize="0"/>
          <p:nvPr/>
        </p:nvPicPr>
        <p:blipFill rotWithShape="1">
          <a:blip r:embed="rId3">
            <a:alphaModFix/>
          </a:blip>
          <a:srcRect/>
          <a:stretch/>
        </p:blipFill>
        <p:spPr>
          <a:xfrm>
            <a:off x="10823186" y="639762"/>
            <a:ext cx="707684" cy="1436195"/>
          </a:xfrm>
          <a:prstGeom prst="rect">
            <a:avLst/>
          </a:prstGeom>
          <a:noFill/>
          <a:ln>
            <a:noFill/>
          </a:ln>
        </p:spPr>
      </p:pic>
    </p:spTree>
    <p:extLst>
      <p:ext uri="{BB962C8B-B14F-4D97-AF65-F5344CB8AC3E}">
        <p14:creationId xmlns:p14="http://schemas.microsoft.com/office/powerpoint/2010/main" val="353605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Quote and photo">
  <p:cSld name="Quote and photo">
    <p:spTree>
      <p:nvGrpSpPr>
        <p:cNvPr id="1" name="Shape 17"/>
        <p:cNvGrpSpPr/>
        <p:nvPr/>
      </p:nvGrpSpPr>
      <p:grpSpPr>
        <a:xfrm>
          <a:off x="0" y="0"/>
          <a:ext cx="0" cy="0"/>
          <a:chOff x="0" y="0"/>
          <a:chExt cx="0" cy="0"/>
        </a:xfrm>
      </p:grpSpPr>
      <p:sp>
        <p:nvSpPr>
          <p:cNvPr id="18" name="Google Shape;18;p7"/>
          <p:cNvSpPr/>
          <p:nvPr/>
        </p:nvSpPr>
        <p:spPr>
          <a:xfrm flipH="1">
            <a:off x="455860" y="463500"/>
            <a:ext cx="11738571" cy="5880200"/>
          </a:xfrm>
          <a:prstGeom prst="rect">
            <a:avLst/>
          </a:prstGeom>
          <a:solidFill>
            <a:srgbClr val="0468B1">
              <a:alpha val="9803"/>
            </a:srgbClr>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468B1"/>
              </a:buClr>
              <a:buSzPts val="1600"/>
              <a:buFont typeface="Helvetica Neue"/>
              <a:buNone/>
            </a:pPr>
            <a:endParaRPr sz="1600" b="0" i="0" u="none" strike="noStrike" cap="none">
              <a:solidFill>
                <a:srgbClr val="000000"/>
              </a:solidFill>
              <a:latin typeface="Proxima Nova Rg"/>
              <a:ea typeface="Proxima Nova Rg"/>
              <a:cs typeface="Proxima Nova Rg"/>
              <a:sym typeface="Proxima Nova"/>
            </a:endParaRPr>
          </a:p>
        </p:txBody>
      </p:sp>
      <p:sp>
        <p:nvSpPr>
          <p:cNvPr id="19" name="Google Shape;19;p7"/>
          <p:cNvSpPr/>
          <p:nvPr/>
        </p:nvSpPr>
        <p:spPr>
          <a:xfrm flipH="1">
            <a:off x="8202513" y="463500"/>
            <a:ext cx="3991918" cy="5880200"/>
          </a:xfrm>
          <a:prstGeom prst="rect">
            <a:avLst/>
          </a:prstGeom>
          <a:solidFill>
            <a:srgbClr val="D6D5D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468B1"/>
              </a:buClr>
              <a:buSzPts val="1600"/>
              <a:buFont typeface="Helvetica Neue"/>
              <a:buNone/>
            </a:pPr>
            <a:endParaRPr sz="1600" b="0" i="0" u="none" strike="noStrike" cap="none">
              <a:solidFill>
                <a:srgbClr val="000000"/>
              </a:solidFill>
              <a:latin typeface="Proxima Nova Rg"/>
              <a:ea typeface="Proxima Nova Rg"/>
              <a:cs typeface="Proxima Nova Rg"/>
              <a:sym typeface="Proxima Nova"/>
            </a:endParaRPr>
          </a:p>
        </p:txBody>
      </p:sp>
      <p:pic>
        <p:nvPicPr>
          <p:cNvPr id="20" name="Google Shape;20;p7" descr="Image"/>
          <p:cNvPicPr preferRelativeResize="0"/>
          <p:nvPr/>
        </p:nvPicPr>
        <p:blipFill rotWithShape="1">
          <a:blip r:embed="rId2">
            <a:alphaModFix/>
          </a:blip>
          <a:srcRect/>
          <a:stretch/>
        </p:blipFill>
        <p:spPr>
          <a:xfrm>
            <a:off x="7345000" y="5649588"/>
            <a:ext cx="2074000" cy="414986"/>
          </a:xfrm>
          <a:prstGeom prst="rect">
            <a:avLst/>
          </a:prstGeom>
          <a:noFill/>
          <a:ln>
            <a:noFill/>
          </a:ln>
        </p:spPr>
      </p:pic>
      <p:pic>
        <p:nvPicPr>
          <p:cNvPr id="21" name="Google Shape;21;p7" descr="Image"/>
          <p:cNvPicPr preferRelativeResize="0"/>
          <p:nvPr/>
        </p:nvPicPr>
        <p:blipFill rotWithShape="1">
          <a:blip r:embed="rId3">
            <a:alphaModFix/>
          </a:blip>
          <a:srcRect/>
          <a:stretch/>
        </p:blipFill>
        <p:spPr>
          <a:xfrm flipH="1">
            <a:off x="464124" y="982089"/>
            <a:ext cx="443352" cy="224985"/>
          </a:xfrm>
          <a:prstGeom prst="rect">
            <a:avLst/>
          </a:prstGeom>
          <a:noFill/>
          <a:ln>
            <a:noFill/>
          </a:ln>
        </p:spPr>
      </p:pic>
      <p:pic>
        <p:nvPicPr>
          <p:cNvPr id="22" name="Google Shape;22;p7" descr="Image"/>
          <p:cNvPicPr preferRelativeResize="0"/>
          <p:nvPr/>
        </p:nvPicPr>
        <p:blipFill rotWithShape="1">
          <a:blip r:embed="rId4">
            <a:alphaModFix/>
          </a:blip>
          <a:srcRect/>
          <a:stretch/>
        </p:blipFill>
        <p:spPr>
          <a:xfrm rot="10800000" flipH="1">
            <a:off x="7941919" y="-122478"/>
            <a:ext cx="515214" cy="2128889"/>
          </a:xfrm>
          <a:prstGeom prst="rect">
            <a:avLst/>
          </a:prstGeom>
          <a:noFill/>
          <a:ln>
            <a:noFill/>
          </a:ln>
        </p:spPr>
      </p:pic>
      <p:sp>
        <p:nvSpPr>
          <p:cNvPr id="23" name="Google Shape;23;p7"/>
          <p:cNvSpPr txBox="1"/>
          <p:nvPr/>
        </p:nvSpPr>
        <p:spPr>
          <a:xfrm>
            <a:off x="1413667" y="942181"/>
            <a:ext cx="5971262" cy="3048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Proxima Nova"/>
              <a:buNone/>
            </a:pPr>
            <a:r>
              <a:rPr lang="en-US" sz="2000" b="1" i="0" u="none" strike="noStrike" cap="none">
                <a:solidFill>
                  <a:srgbClr val="000000"/>
                </a:solidFill>
                <a:latin typeface="Proxima Nova Rg"/>
                <a:ea typeface="Proxima Nova Rg"/>
                <a:cs typeface="Proxima Nova Rg"/>
                <a:sym typeface="Proxima Nova"/>
              </a:rPr>
              <a:t>Subtitle here or delete</a:t>
            </a:r>
            <a:endParaRPr/>
          </a:p>
        </p:txBody>
      </p:sp>
      <p:sp>
        <p:nvSpPr>
          <p:cNvPr id="24" name="Google Shape;24;p7"/>
          <p:cNvSpPr txBox="1"/>
          <p:nvPr/>
        </p:nvSpPr>
        <p:spPr>
          <a:xfrm>
            <a:off x="1403183" y="2518567"/>
            <a:ext cx="5992230" cy="2357441"/>
          </a:xfrm>
          <a:prstGeom prst="rect">
            <a:avLst/>
          </a:prstGeom>
          <a:noFill/>
          <a:ln>
            <a:noFill/>
          </a:ln>
        </p:spPr>
        <p:txBody>
          <a:bodyPr spcFirstLastPara="1" wrap="square" lIns="35700" tIns="35700" rIns="35700" bIns="35700" anchor="ctr" anchorCtr="0">
            <a:normAutofit/>
          </a:bodyPr>
          <a:lstStyle/>
          <a:p>
            <a:pPr marL="0" marR="0" lvl="0" indent="0" algn="l" rtl="0">
              <a:lnSpc>
                <a:spcPct val="100000"/>
              </a:lnSpc>
              <a:spcBef>
                <a:spcPts val="0"/>
              </a:spcBef>
              <a:spcAft>
                <a:spcPts val="0"/>
              </a:spcAft>
              <a:buClr>
                <a:srgbClr val="0468B1"/>
              </a:buClr>
              <a:buSzPts val="3000"/>
              <a:buFont typeface="Proxima Nova"/>
              <a:buNone/>
            </a:pPr>
            <a:r>
              <a:rPr lang="en-US" sz="3000" b="1" i="0" u="none" strike="noStrike" cap="none">
                <a:solidFill>
                  <a:srgbClr val="0468B1"/>
                </a:solidFill>
                <a:latin typeface="Proxima Nova Rg"/>
                <a:ea typeface="Proxima Nova Rg"/>
                <a:cs typeface="Proxima Nova Rg"/>
                <a:sym typeface="Proxima Nova"/>
              </a:rPr>
              <a:t>Type a highlighted paragraph or quote here, up to five lines.</a:t>
            </a:r>
            <a:endParaRPr/>
          </a:p>
        </p:txBody>
      </p:sp>
      <p:sp>
        <p:nvSpPr>
          <p:cNvPr id="25" name="Google Shape;25;p7"/>
          <p:cNvSpPr txBox="1"/>
          <p:nvPr/>
        </p:nvSpPr>
        <p:spPr>
          <a:xfrm>
            <a:off x="1451767" y="5087378"/>
            <a:ext cx="5971262" cy="350839"/>
          </a:xfrm>
          <a:prstGeom prst="rect">
            <a:avLst/>
          </a:prstGeom>
          <a:noFill/>
          <a:ln>
            <a:noFill/>
          </a:ln>
        </p:spPr>
        <p:txBody>
          <a:bodyPr spcFirstLastPara="1" wrap="square" lIns="0" tIns="0" rIns="0" bIns="0" anchor="t" anchorCtr="0">
            <a:normAutofit/>
          </a:bodyPr>
          <a:lstStyle/>
          <a:p>
            <a:pPr marL="0" marR="0" lvl="0" indent="0" algn="l" rtl="0">
              <a:lnSpc>
                <a:spcPct val="80000"/>
              </a:lnSpc>
              <a:spcBef>
                <a:spcPts val="0"/>
              </a:spcBef>
              <a:spcAft>
                <a:spcPts val="0"/>
              </a:spcAft>
              <a:buClr>
                <a:srgbClr val="000000"/>
              </a:buClr>
              <a:buSzPts val="1800"/>
              <a:buFont typeface="Proxima Nova"/>
              <a:buNone/>
            </a:pPr>
            <a:r>
              <a:rPr lang="en-US" sz="1800" b="0" i="1" u="none" strike="noStrike" cap="none">
                <a:solidFill>
                  <a:srgbClr val="000000"/>
                </a:solidFill>
                <a:latin typeface="Proxima Nova Rg"/>
                <a:ea typeface="Proxima Nova Rg"/>
                <a:cs typeface="Proxima Nova Rg"/>
                <a:sym typeface="Proxima Nova"/>
              </a:rPr>
              <a:t>Source here</a:t>
            </a:r>
            <a:endParaRPr/>
          </a:p>
        </p:txBody>
      </p:sp>
      <p:sp>
        <p:nvSpPr>
          <p:cNvPr id="26" name="Google Shape;26;p7"/>
          <p:cNvSpPr txBox="1"/>
          <p:nvPr/>
        </p:nvSpPr>
        <p:spPr>
          <a:xfrm rot="-5400000">
            <a:off x="11370633" y="1149349"/>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100"/>
              <a:buFont typeface="Proxima Nova"/>
              <a:buNone/>
            </a:pPr>
            <a:r>
              <a:rPr lang="en-US" sz="1100" b="0" i="0" u="none" strike="noStrike" cap="none">
                <a:solidFill>
                  <a:srgbClr val="FFFFFF"/>
                </a:solidFill>
                <a:latin typeface="Proxima Nova Rg"/>
                <a:ea typeface="Proxima Nova Rg"/>
                <a:cs typeface="Proxima Nova Rg"/>
                <a:sym typeface="Proxima Nova"/>
              </a:rPr>
              <a:t> UNDP DIGITAL</a:t>
            </a:r>
            <a:endParaRPr/>
          </a:p>
        </p:txBody>
      </p:sp>
      <p:sp>
        <p:nvSpPr>
          <p:cNvPr id="27" name="Google Shape;27;p7"/>
          <p:cNvSpPr txBox="1"/>
          <p:nvPr/>
        </p:nvSpPr>
        <p:spPr>
          <a:xfrm>
            <a:off x="9136359" y="3131578"/>
            <a:ext cx="2414170" cy="350839"/>
          </a:xfrm>
          <a:prstGeom prst="rect">
            <a:avLst/>
          </a:prstGeom>
          <a:noFill/>
          <a:ln>
            <a:noFill/>
          </a:ln>
        </p:spPr>
        <p:txBody>
          <a:bodyPr spcFirstLastPara="1" wrap="square" lIns="0" tIns="0" rIns="0" bIns="0" anchor="t" anchorCtr="0">
            <a:normAutofit/>
          </a:bodyPr>
          <a:lstStyle/>
          <a:p>
            <a:pPr marL="0" marR="0" lvl="0" indent="0" algn="l" rtl="0">
              <a:lnSpc>
                <a:spcPct val="80000"/>
              </a:lnSpc>
              <a:spcBef>
                <a:spcPts val="0"/>
              </a:spcBef>
              <a:spcAft>
                <a:spcPts val="0"/>
              </a:spcAft>
              <a:buClr>
                <a:srgbClr val="5E5E5E"/>
              </a:buClr>
              <a:buSzPts val="1710"/>
              <a:buFont typeface="Proxima Nova"/>
              <a:buNone/>
            </a:pPr>
            <a:r>
              <a:rPr lang="en-US" sz="1710" b="0" i="1" u="none" strike="noStrike" cap="none">
                <a:solidFill>
                  <a:srgbClr val="5E5E5E"/>
                </a:solidFill>
                <a:latin typeface="Proxima Nova Rg"/>
                <a:ea typeface="Proxima Nova Rg"/>
                <a:cs typeface="Proxima Nova Rg"/>
                <a:sym typeface="Proxima Nova"/>
              </a:rPr>
              <a:t>Place photo in this space</a:t>
            </a:r>
            <a:endParaRPr/>
          </a:p>
        </p:txBody>
      </p:sp>
    </p:spTree>
    <p:extLst>
      <p:ext uri="{BB962C8B-B14F-4D97-AF65-F5344CB8AC3E}">
        <p14:creationId xmlns:p14="http://schemas.microsoft.com/office/powerpoint/2010/main" val="242076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
        <p:cNvGrpSpPr/>
        <p:nvPr/>
      </p:nvGrpSpPr>
      <p:grpSpPr>
        <a:xfrm>
          <a:off x="0" y="0"/>
          <a:ext cx="0" cy="0"/>
          <a:chOff x="0" y="0"/>
          <a:chExt cx="0" cy="0"/>
        </a:xfrm>
      </p:grpSpPr>
      <p:sp>
        <p:nvSpPr>
          <p:cNvPr id="29" name="Google Shape;29;p8"/>
          <p:cNvSpPr/>
          <p:nvPr/>
        </p:nvSpPr>
        <p:spPr>
          <a:xfrm flipH="1">
            <a:off x="455860" y="463500"/>
            <a:ext cx="11738571" cy="5880200"/>
          </a:xfrm>
          <a:prstGeom prst="rect">
            <a:avLst/>
          </a:prstGeom>
          <a:solidFill>
            <a:srgbClr val="0468B1">
              <a:alpha val="9803"/>
            </a:srgbClr>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468B1"/>
              </a:buClr>
              <a:buSzPts val="1600"/>
              <a:buFont typeface="Helvetica Neue"/>
              <a:buNone/>
            </a:pPr>
            <a:endParaRPr sz="1600" b="0" i="0" u="none" strike="noStrike" cap="none">
              <a:solidFill>
                <a:srgbClr val="000000"/>
              </a:solidFill>
              <a:latin typeface="Proxima Nova Rg"/>
              <a:ea typeface="Proxima Nova Rg"/>
              <a:cs typeface="Proxima Nova Rg"/>
              <a:sym typeface="Proxima Nova"/>
            </a:endParaRPr>
          </a:p>
        </p:txBody>
      </p:sp>
      <p:sp>
        <p:nvSpPr>
          <p:cNvPr id="30" name="Google Shape;30;p8"/>
          <p:cNvSpPr txBox="1"/>
          <p:nvPr/>
        </p:nvSpPr>
        <p:spPr>
          <a:xfrm rot="-5400000">
            <a:off x="11370633" y="1149349"/>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pic>
        <p:nvPicPr>
          <p:cNvPr id="31" name="Google Shape;31;p8" descr="Image"/>
          <p:cNvPicPr preferRelativeResize="0"/>
          <p:nvPr/>
        </p:nvPicPr>
        <p:blipFill rotWithShape="1">
          <a:blip r:embed="rId2">
            <a:alphaModFix/>
          </a:blip>
          <a:srcRect/>
          <a:stretch/>
        </p:blipFill>
        <p:spPr>
          <a:xfrm>
            <a:off x="451424" y="1017807"/>
            <a:ext cx="443352" cy="224986"/>
          </a:xfrm>
          <a:prstGeom prst="rect">
            <a:avLst/>
          </a:prstGeom>
          <a:noFill/>
          <a:ln>
            <a:noFill/>
          </a:ln>
        </p:spPr>
      </p:pic>
      <p:pic>
        <p:nvPicPr>
          <p:cNvPr id="32" name="Google Shape;32;p8" descr="Image"/>
          <p:cNvPicPr preferRelativeResize="0"/>
          <p:nvPr/>
        </p:nvPicPr>
        <p:blipFill rotWithShape="1">
          <a:blip r:embed="rId3">
            <a:alphaModFix/>
          </a:blip>
          <a:srcRect/>
          <a:stretch/>
        </p:blipFill>
        <p:spPr>
          <a:xfrm>
            <a:off x="8326068" y="1258414"/>
            <a:ext cx="2271955" cy="453585"/>
          </a:xfrm>
          <a:prstGeom prst="rect">
            <a:avLst/>
          </a:prstGeom>
          <a:noFill/>
          <a:ln>
            <a:noFill/>
          </a:ln>
        </p:spPr>
      </p:pic>
      <p:pic>
        <p:nvPicPr>
          <p:cNvPr id="33" name="Google Shape;33;p8" descr="Image"/>
          <p:cNvPicPr preferRelativeResize="0"/>
          <p:nvPr/>
        </p:nvPicPr>
        <p:blipFill rotWithShape="1">
          <a:blip r:embed="rId4">
            <a:alphaModFix/>
          </a:blip>
          <a:srcRect/>
          <a:stretch/>
        </p:blipFill>
        <p:spPr>
          <a:xfrm>
            <a:off x="-84500" y="5583707"/>
            <a:ext cx="2074000" cy="414986"/>
          </a:xfrm>
          <a:prstGeom prst="rect">
            <a:avLst/>
          </a:prstGeom>
          <a:noFill/>
          <a:ln>
            <a:noFill/>
          </a:ln>
        </p:spPr>
      </p:pic>
      <p:sp>
        <p:nvSpPr>
          <p:cNvPr id="34" name="Google Shape;34;p8"/>
          <p:cNvSpPr txBox="1"/>
          <p:nvPr/>
        </p:nvSpPr>
        <p:spPr>
          <a:xfrm>
            <a:off x="2416967" y="2186780"/>
            <a:ext cx="7358066" cy="2484440"/>
          </a:xfrm>
          <a:prstGeom prst="rect">
            <a:avLst/>
          </a:prstGeom>
          <a:noFill/>
          <a:ln>
            <a:noFill/>
          </a:ln>
        </p:spPr>
        <p:txBody>
          <a:bodyPr spcFirstLastPara="1" wrap="square" lIns="35700" tIns="35700" rIns="35700" bIns="35700" anchor="ctr" anchorCtr="0">
            <a:normAutofit/>
          </a:bodyPr>
          <a:lstStyle/>
          <a:p>
            <a:pPr marL="0" marR="0" lvl="0" indent="0" algn="l" rtl="0">
              <a:lnSpc>
                <a:spcPct val="100000"/>
              </a:lnSpc>
              <a:spcBef>
                <a:spcPts val="0"/>
              </a:spcBef>
              <a:spcAft>
                <a:spcPts val="0"/>
              </a:spcAft>
              <a:buClr>
                <a:srgbClr val="0468B1"/>
              </a:buClr>
              <a:buSzPts val="3200"/>
              <a:buFont typeface="Proxima Nova"/>
              <a:buNone/>
            </a:pPr>
            <a:r>
              <a:rPr lang="en-US" sz="3200" b="1" i="0" u="none" strike="noStrike" cap="none">
                <a:solidFill>
                  <a:srgbClr val="0468B1"/>
                </a:solidFill>
                <a:latin typeface="Proxima Nova Rg"/>
                <a:ea typeface="Proxima Nova Rg"/>
                <a:cs typeface="Proxima Nova Rg"/>
                <a:sym typeface="Proxima Nova"/>
              </a:rPr>
              <a:t>Type a highlighted paragraph or quote here, up to five lines.</a:t>
            </a:r>
            <a:endParaRPr/>
          </a:p>
        </p:txBody>
      </p:sp>
      <p:sp>
        <p:nvSpPr>
          <p:cNvPr id="35" name="Google Shape;35;p8"/>
          <p:cNvSpPr txBox="1"/>
          <p:nvPr/>
        </p:nvSpPr>
        <p:spPr>
          <a:xfrm>
            <a:off x="2518567" y="5087378"/>
            <a:ext cx="5971262" cy="350839"/>
          </a:xfrm>
          <a:prstGeom prst="rect">
            <a:avLst/>
          </a:prstGeom>
          <a:noFill/>
          <a:ln>
            <a:noFill/>
          </a:ln>
        </p:spPr>
        <p:txBody>
          <a:bodyPr spcFirstLastPara="1" wrap="square" lIns="0" tIns="0" rIns="0" bIns="0" anchor="t" anchorCtr="0">
            <a:normAutofit/>
          </a:bodyPr>
          <a:lstStyle/>
          <a:p>
            <a:pPr marL="0" marR="0" lvl="0" indent="0" algn="l" rtl="0">
              <a:lnSpc>
                <a:spcPct val="80000"/>
              </a:lnSpc>
              <a:spcBef>
                <a:spcPts val="0"/>
              </a:spcBef>
              <a:spcAft>
                <a:spcPts val="0"/>
              </a:spcAft>
              <a:buClr>
                <a:srgbClr val="000000"/>
              </a:buClr>
              <a:buSzPts val="1800"/>
              <a:buFont typeface="Proxima Nova"/>
              <a:buNone/>
            </a:pPr>
            <a:r>
              <a:rPr lang="en-US" sz="1800" b="0" i="1" u="none" strike="noStrike" cap="none">
                <a:solidFill>
                  <a:srgbClr val="000000"/>
                </a:solidFill>
                <a:latin typeface="Proxima Nova Rg"/>
                <a:ea typeface="Proxima Nova Rg"/>
                <a:cs typeface="Proxima Nova Rg"/>
                <a:sym typeface="Proxima Nova"/>
              </a:rPr>
              <a:t>Source here</a:t>
            </a:r>
            <a:endParaRPr/>
          </a:p>
        </p:txBody>
      </p:sp>
    </p:spTree>
    <p:extLst>
      <p:ext uri="{BB962C8B-B14F-4D97-AF65-F5344CB8AC3E}">
        <p14:creationId xmlns:p14="http://schemas.microsoft.com/office/powerpoint/2010/main" val="318069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Bullets with background">
  <p:cSld name="Title &amp; Bullets with background">
    <p:spTree>
      <p:nvGrpSpPr>
        <p:cNvPr id="1" name="Shape 36"/>
        <p:cNvGrpSpPr/>
        <p:nvPr/>
      </p:nvGrpSpPr>
      <p:grpSpPr>
        <a:xfrm>
          <a:off x="0" y="0"/>
          <a:ext cx="0" cy="0"/>
          <a:chOff x="0" y="0"/>
          <a:chExt cx="0" cy="0"/>
        </a:xfrm>
      </p:grpSpPr>
      <p:sp>
        <p:nvSpPr>
          <p:cNvPr id="37" name="Google Shape;37;p9"/>
          <p:cNvSpPr txBox="1"/>
          <p:nvPr/>
        </p:nvSpPr>
        <p:spPr>
          <a:xfrm>
            <a:off x="4688052" y="43330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Proxima Nova Rg"/>
                <a:ea typeface="Proxima Nova Rg"/>
                <a:cs typeface="Proxima Nova Rg"/>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Proxima Nova Rg"/>
                <a:ea typeface="Proxima Nova Rg"/>
                <a:cs typeface="Proxima Nova Rg"/>
                <a:sym typeface="Proxima Nova"/>
              </a:rPr>
              <a:t>two lines.</a:t>
            </a:r>
            <a:endParaRPr/>
          </a:p>
        </p:txBody>
      </p:sp>
      <p:sp>
        <p:nvSpPr>
          <p:cNvPr id="38" name="Google Shape;38;p9"/>
          <p:cNvSpPr txBox="1"/>
          <p:nvPr/>
        </p:nvSpPr>
        <p:spPr>
          <a:xfrm>
            <a:off x="4688052" y="51331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39" name="Google Shape;39;p9"/>
          <p:cNvSpPr txBox="1"/>
          <p:nvPr/>
        </p:nvSpPr>
        <p:spPr>
          <a:xfrm>
            <a:off x="903452" y="43330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Proxima Nova Rg"/>
                <a:ea typeface="Proxima Nova Rg"/>
                <a:cs typeface="Proxima Nova Rg"/>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Proxima Nova Rg"/>
                <a:ea typeface="Proxima Nova Rg"/>
                <a:cs typeface="Proxima Nova Rg"/>
                <a:sym typeface="Proxima Nova"/>
              </a:rPr>
              <a:t>two lines.</a:t>
            </a:r>
            <a:endParaRPr/>
          </a:p>
        </p:txBody>
      </p:sp>
      <p:sp>
        <p:nvSpPr>
          <p:cNvPr id="40" name="Google Shape;40;p9"/>
          <p:cNvSpPr txBox="1"/>
          <p:nvPr/>
        </p:nvSpPr>
        <p:spPr>
          <a:xfrm>
            <a:off x="903452" y="51331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41" name="Google Shape;41;p9"/>
          <p:cNvSpPr txBox="1"/>
          <p:nvPr/>
        </p:nvSpPr>
        <p:spPr>
          <a:xfrm>
            <a:off x="8434552" y="43330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Proxima Nova Rg"/>
                <a:ea typeface="Proxima Nova Rg"/>
                <a:cs typeface="Proxima Nova Rg"/>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Proxima Nova Rg"/>
                <a:ea typeface="Proxima Nova Rg"/>
                <a:cs typeface="Proxima Nova Rg"/>
                <a:sym typeface="Proxima Nova"/>
              </a:rPr>
              <a:t>two lines.</a:t>
            </a:r>
            <a:endParaRPr/>
          </a:p>
        </p:txBody>
      </p:sp>
      <p:sp>
        <p:nvSpPr>
          <p:cNvPr id="42" name="Google Shape;42;p9"/>
          <p:cNvSpPr txBox="1"/>
          <p:nvPr/>
        </p:nvSpPr>
        <p:spPr>
          <a:xfrm>
            <a:off x="8434552" y="51331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43" name="Google Shape;43;p9"/>
          <p:cNvSpPr txBox="1"/>
          <p:nvPr/>
        </p:nvSpPr>
        <p:spPr>
          <a:xfrm>
            <a:off x="893018" y="801528"/>
            <a:ext cx="5964337" cy="48260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468B1"/>
              </a:buClr>
              <a:buSzPts val="3200"/>
              <a:buFont typeface="Proxima Nova"/>
              <a:buNone/>
            </a:pPr>
            <a:r>
              <a:rPr lang="en-US" sz="3200" b="1" i="0" u="none" strike="noStrike" cap="none" dirty="0">
                <a:solidFill>
                  <a:srgbClr val="0468B1"/>
                </a:solidFill>
                <a:latin typeface="Proxima Nova Rg"/>
                <a:ea typeface="Proxima Nova Rg"/>
                <a:cs typeface="Proxima Nova Rg"/>
                <a:sym typeface="Proxima Nova"/>
              </a:rPr>
              <a:t>Type a title here, or delete.</a:t>
            </a:r>
            <a:endParaRPr dirty="0"/>
          </a:p>
        </p:txBody>
      </p:sp>
    </p:spTree>
    <p:extLst>
      <p:ext uri="{BB962C8B-B14F-4D97-AF65-F5344CB8AC3E}">
        <p14:creationId xmlns:p14="http://schemas.microsoft.com/office/powerpoint/2010/main" val="1645772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2285691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White background" type="tx">
  <p:cSld name="White background">
    <p:spTree>
      <p:nvGrpSpPr>
        <p:cNvPr id="1" name="Shape 9"/>
        <p:cNvGrpSpPr/>
        <p:nvPr/>
      </p:nvGrpSpPr>
      <p:grpSpPr>
        <a:xfrm>
          <a:off x="0" y="0"/>
          <a:ext cx="0" cy="0"/>
          <a:chOff x="0" y="0"/>
          <a:chExt cx="0" cy="0"/>
        </a:xfrm>
      </p:grpSpPr>
      <p:sp>
        <p:nvSpPr>
          <p:cNvPr id="10" name="Google Shape;10;p2"/>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spTree>
    <p:extLst>
      <p:ext uri="{BB962C8B-B14F-4D97-AF65-F5344CB8AC3E}">
        <p14:creationId xmlns:p14="http://schemas.microsoft.com/office/powerpoint/2010/main" val="204968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94710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400"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6" name="Grafik 3">
            <a:extLst>
              <a:ext uri="{FF2B5EF4-FFF2-40B4-BE49-F238E27FC236}">
                <a16:creationId xmlns:a16="http://schemas.microsoft.com/office/drawing/2014/main" id="{78CC7348-BBF3-4CBD-B4B6-E36649206DEB}"/>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B3C73FE1-3276-4888-ABD3-C8F914BEE8A8}"/>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2" name="Title 1">
            <a:extLst>
              <a:ext uri="{FF2B5EF4-FFF2-40B4-BE49-F238E27FC236}">
                <a16:creationId xmlns:a16="http://schemas.microsoft.com/office/drawing/2014/main" id="{C6CF3749-1BA8-45CA-9D8B-0BB4A89AF307}"/>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5" name="Picture 4" descr="A picture containing drawing, clock&#10;&#10;Description automatically generated">
            <a:extLst>
              <a:ext uri="{FF2B5EF4-FFF2-40B4-BE49-F238E27FC236}">
                <a16:creationId xmlns:a16="http://schemas.microsoft.com/office/drawing/2014/main" id="{B547E3FB-98CB-4779-B0B5-85E51F46324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127988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1-Text and Image">
    <p:spTree>
      <p:nvGrpSpPr>
        <p:cNvPr id="1" name=""/>
        <p:cNvGrpSpPr/>
        <p:nvPr/>
      </p:nvGrpSpPr>
      <p:grpSpPr>
        <a:xfrm>
          <a:off x="0" y="0"/>
          <a:ext cx="0" cy="0"/>
          <a:chOff x="0" y="0"/>
          <a:chExt cx="0" cy="0"/>
        </a:xfrm>
      </p:grpSpPr>
      <p:sp>
        <p:nvSpPr>
          <p:cNvPr id="42" name="Рисунок 21"/>
          <p:cNvSpPr>
            <a:spLocks noGrp="1"/>
          </p:cNvSpPr>
          <p:nvPr>
            <p:ph type="pic" sz="half" idx="21"/>
          </p:nvPr>
        </p:nvSpPr>
        <p:spPr>
          <a:xfrm>
            <a:off x="3327082" y="2457005"/>
            <a:ext cx="5544257" cy="3059988"/>
          </a:xfrm>
          <a:prstGeom prst="rect">
            <a:avLst/>
          </a:prstGeom>
        </p:spPr>
        <p:txBody>
          <a:bodyPr lIns="91439" tIns="45719" rIns="91439" bIns="45719">
            <a:noAutofit/>
          </a:bodyPr>
          <a:lstStyle/>
          <a:p>
            <a:endParaRPr/>
          </a:p>
        </p:txBody>
      </p:sp>
      <p:sp>
        <p:nvSpPr>
          <p:cNvPr id="43" name="Body Level One…"/>
          <p:cNvSpPr txBox="1">
            <a:spLocks noGrp="1"/>
          </p:cNvSpPr>
          <p:nvPr>
            <p:ph type="body" sz="quarter" idx="1" hasCustomPrompt="1"/>
          </p:nvPr>
        </p:nvSpPr>
        <p:spPr>
          <a:xfrm>
            <a:off x="9617237" y="4292996"/>
            <a:ext cx="1806701" cy="1302294"/>
          </a:xfrm>
          <a:prstGeom prst="rect">
            <a:avLst/>
          </a:prstGeom>
        </p:spPr>
        <p:txBody>
          <a:bodyPr/>
          <a:lstStyle>
            <a:lvl1pPr>
              <a:spcBef>
                <a:spcPts val="200"/>
              </a:spcBef>
              <a:defRPr sz="1200"/>
            </a:lvl1pPr>
            <a:lvl2pPr marL="733056" indent="-123548">
              <a:spcBef>
                <a:spcPts val="200"/>
              </a:spcBef>
              <a:defRPr sz="1200"/>
            </a:lvl2pPr>
            <a:lvl3pPr marL="1336986" indent="-117968">
              <a:spcBef>
                <a:spcPts val="200"/>
              </a:spcBef>
              <a:defRPr sz="1200"/>
            </a:lvl3pPr>
            <a:lvl4pPr marL="1969180" indent="-140654">
              <a:spcBef>
                <a:spcPts val="200"/>
              </a:spcBef>
              <a:defRPr sz="1200"/>
            </a:lvl4pPr>
            <a:lvl5pPr marL="2578688" indent="-140654">
              <a:spcBef>
                <a:spcPts val="200"/>
              </a:spcBef>
              <a:defRPr sz="1200"/>
            </a:lvl5pPr>
          </a:lstStyle>
          <a:p>
            <a:r>
              <a:t>Example text</a:t>
            </a:r>
          </a:p>
          <a:p>
            <a:pPr lvl="1"/>
            <a:endParaRPr/>
          </a:p>
          <a:p>
            <a:pPr lvl="2"/>
            <a:endParaRPr/>
          </a:p>
          <a:p>
            <a:pPr lvl="3"/>
            <a:endParaRPr/>
          </a:p>
          <a:p>
            <a:pPr lvl="4"/>
            <a:endParaRPr/>
          </a:p>
        </p:txBody>
      </p:sp>
      <p:sp>
        <p:nvSpPr>
          <p:cNvPr id="44" name="Текст 3"/>
          <p:cNvSpPr>
            <a:spLocks noGrp="1"/>
          </p:cNvSpPr>
          <p:nvPr>
            <p:ph type="body" sz="quarter" idx="22" hasCustomPrompt="1"/>
          </p:nvPr>
        </p:nvSpPr>
        <p:spPr>
          <a:xfrm>
            <a:off x="774483" y="4292996"/>
            <a:ext cx="1806702" cy="1302294"/>
          </a:xfrm>
          <a:prstGeom prst="rect">
            <a:avLst/>
          </a:prstGeom>
        </p:spPr>
        <p:txBody>
          <a:bodyPr/>
          <a:lstStyle>
            <a:lvl1pPr algn="r">
              <a:spcBef>
                <a:spcPts val="200"/>
              </a:spcBef>
              <a:defRPr sz="1200"/>
            </a:lvl1pPr>
          </a:lstStyle>
          <a:p>
            <a:r>
              <a:t>Example text</a:t>
            </a:r>
          </a:p>
        </p:txBody>
      </p:sp>
      <p:sp>
        <p:nvSpPr>
          <p:cNvPr id="45" name="Текст 3"/>
          <p:cNvSpPr>
            <a:spLocks noGrp="1"/>
          </p:cNvSpPr>
          <p:nvPr>
            <p:ph type="body" sz="quarter" idx="23" hasCustomPrompt="1"/>
          </p:nvPr>
        </p:nvSpPr>
        <p:spPr>
          <a:xfrm>
            <a:off x="774483" y="2457005"/>
            <a:ext cx="1806702" cy="1302294"/>
          </a:xfrm>
          <a:prstGeom prst="rect">
            <a:avLst/>
          </a:prstGeom>
        </p:spPr>
        <p:txBody>
          <a:bodyPr/>
          <a:lstStyle>
            <a:lvl1pPr algn="r">
              <a:spcBef>
                <a:spcPts val="200"/>
              </a:spcBef>
              <a:defRPr sz="1200"/>
            </a:lvl1pPr>
          </a:lstStyle>
          <a:p>
            <a:r>
              <a:t>Example text</a:t>
            </a:r>
          </a:p>
        </p:txBody>
      </p:sp>
      <p:sp>
        <p:nvSpPr>
          <p:cNvPr id="46" name="Текст 3"/>
          <p:cNvSpPr>
            <a:spLocks noGrp="1"/>
          </p:cNvSpPr>
          <p:nvPr>
            <p:ph type="body" sz="quarter" idx="24" hasCustomPrompt="1"/>
          </p:nvPr>
        </p:nvSpPr>
        <p:spPr>
          <a:xfrm>
            <a:off x="9617237" y="2457005"/>
            <a:ext cx="1806700" cy="1302294"/>
          </a:xfrm>
          <a:prstGeom prst="rect">
            <a:avLst/>
          </a:prstGeom>
        </p:spPr>
        <p:txBody>
          <a:bodyPr/>
          <a:lstStyle>
            <a:lvl1pPr>
              <a:spcBef>
                <a:spcPts val="200"/>
              </a:spcBef>
              <a:defRPr sz="1200"/>
            </a:lvl1pPr>
          </a:lstStyle>
          <a:p>
            <a:r>
              <a:t>Example text</a:t>
            </a:r>
          </a:p>
        </p:txBody>
      </p:sp>
      <p:sp>
        <p:nvSpPr>
          <p:cNvPr id="47" name="Topic"/>
          <p:cNvSpPr txBox="1">
            <a:spLocks noGrp="1"/>
          </p:cNvSpPr>
          <p:nvPr>
            <p:ph type="title" hasCustomPrompt="1"/>
          </p:nvPr>
        </p:nvSpPr>
        <p:spPr>
          <a:xfrm>
            <a:off x="800854" y="657014"/>
            <a:ext cx="10443048" cy="683524"/>
          </a:xfrm>
          <a:prstGeom prst="rect">
            <a:avLst/>
          </a:prstGeom>
        </p:spPr>
        <p:txBody>
          <a:bodyPr/>
          <a:lstStyle>
            <a:lvl1pPr defTabSz="1218956">
              <a:defRPr sz="3900"/>
            </a:lvl1pPr>
          </a:lstStyle>
          <a:p>
            <a:r>
              <a:t>Topic</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545690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lue background">
    <p:bg>
      <p:bgPr>
        <a:solidFill>
          <a:srgbClr val="0468B1"/>
        </a:solidFill>
        <a:effectLst/>
      </p:bgPr>
    </p:bg>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07817055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White background">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990671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469740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Light background">
    <p:spTree>
      <p:nvGrpSpPr>
        <p:cNvPr id="1" name=""/>
        <p:cNvGrpSpPr/>
        <p:nvPr/>
      </p:nvGrpSpPr>
      <p:grpSpPr>
        <a:xfrm>
          <a:off x="0" y="0"/>
          <a:ext cx="0" cy="0"/>
          <a:chOff x="0" y="0"/>
          <a:chExt cx="0" cy="0"/>
        </a:xfrm>
      </p:grpSpPr>
      <p:sp>
        <p:nvSpPr>
          <p:cNvPr id="33" name="Rectangle"/>
          <p:cNvSpPr/>
          <p:nvPr/>
        </p:nvSpPr>
        <p:spPr>
          <a:xfrm flipH="1">
            <a:off x="455860" y="463500"/>
            <a:ext cx="11738572" cy="5880200"/>
          </a:xfrm>
          <a:prstGeom prst="rect">
            <a:avLst/>
          </a:prstGeom>
          <a:solidFill>
            <a:srgbClr val="0468B1">
              <a:alpha val="10000"/>
            </a:srgbClr>
          </a:solidFill>
          <a:ln w="12700">
            <a:miter lim="400000"/>
          </a:ln>
        </p:spPr>
        <p:txBody>
          <a:bodyPr lIns="35717" tIns="35717" rIns="35717" bIns="35717"/>
          <a:lstStyle/>
          <a:p>
            <a:pPr algn="ctr">
              <a:defRPr sz="1400">
                <a:solidFill>
                  <a:srgbClr val="0468B1">
                    <a:alpha val="10000"/>
                  </a:srgbClr>
                </a:solidFill>
                <a:latin typeface="Helvetica Neue Medium"/>
                <a:ea typeface="Helvetica Neue Medium"/>
                <a:cs typeface="Helvetica Neue Medium"/>
                <a:sym typeface="Helvetica Neue Medium"/>
              </a:defRPr>
            </a:pPr>
            <a:endParaRPr/>
          </a:p>
        </p:txBody>
      </p:sp>
      <p:sp>
        <p:nvSpPr>
          <p:cNvPr id="34" name="UNDP Digital"/>
          <p:cNvSpPr txBox="1"/>
          <p:nvPr/>
        </p:nvSpPr>
        <p:spPr>
          <a:xfrm rot="16200000">
            <a:off x="11422125" y="1104206"/>
            <a:ext cx="853949" cy="152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lgn="r" defTabSz="410763">
              <a:defRPr sz="1000" b="1">
                <a:solidFill>
                  <a:srgbClr val="0468B1"/>
                </a:solidFill>
              </a:defRPr>
            </a:lvl1pPr>
          </a:lstStyle>
          <a:p>
            <a:r>
              <a:t> #DigitalUNDP</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576625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Blue background">
    <p:bg>
      <p:bgPr>
        <a:solidFill>
          <a:srgbClr val="0468B1"/>
        </a:solidFill>
        <a:effectLst/>
      </p:bgPr>
    </p:bg>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82174092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White background">
    <p:spTree>
      <p:nvGrpSpPr>
        <p:cNvPr id="1" name=""/>
        <p:cNvGrpSpPr/>
        <p:nvPr/>
      </p:nvGrpSpPr>
      <p:grpSpPr>
        <a:xfrm>
          <a:off x="0" y="0"/>
          <a:ext cx="0" cy="0"/>
          <a:chOff x="0" y="0"/>
          <a:chExt cx="0" cy="0"/>
        </a:xfrm>
      </p:grpSpPr>
      <p:sp>
        <p:nvSpPr>
          <p:cNvPr id="21" name="UNDP Digital"/>
          <p:cNvSpPr txBox="1"/>
          <p:nvPr/>
        </p:nvSpPr>
        <p:spPr>
          <a:xfrm rot="16200000">
            <a:off x="11370633" y="1149349"/>
            <a:ext cx="956934" cy="1651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ctr">
            <a:spAutoFit/>
          </a:bodyPr>
          <a:lstStyle>
            <a:lvl1pPr defTabSz="410764">
              <a:defRPr sz="1100" cap="all">
                <a:solidFill>
                  <a:srgbClr val="0468B1"/>
                </a:solidFill>
              </a:defRPr>
            </a:lvl1pPr>
          </a:lstStyle>
          <a:p>
            <a:r>
              <a:t> UNDP Digital</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92355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Bullets with background">
    <p:spTree>
      <p:nvGrpSpPr>
        <p:cNvPr id="1" name=""/>
        <p:cNvGrpSpPr/>
        <p:nvPr/>
      </p:nvGrpSpPr>
      <p:grpSpPr>
        <a:xfrm>
          <a:off x="0" y="0"/>
          <a:ext cx="0" cy="0"/>
          <a:chOff x="0" y="0"/>
          <a:chExt cx="0" cy="0"/>
        </a:xfrm>
      </p:grpSpPr>
      <p:sp>
        <p:nvSpPr>
          <p:cNvPr id="74" name="Rectangle"/>
          <p:cNvSpPr/>
          <p:nvPr/>
        </p:nvSpPr>
        <p:spPr>
          <a:xfrm flipH="1">
            <a:off x="455860" y="463500"/>
            <a:ext cx="11738571" cy="5880200"/>
          </a:xfrm>
          <a:prstGeom prst="rect">
            <a:avLst/>
          </a:prstGeom>
          <a:solidFill>
            <a:srgbClr val="0468B1">
              <a:alpha val="10000"/>
            </a:srgbClr>
          </a:solidFill>
          <a:ln w="3175">
            <a:miter lim="400000"/>
          </a:ln>
        </p:spPr>
        <p:txBody>
          <a:bodyPr lIns="0" tIns="0" rIns="0" bIns="0"/>
          <a:lstStyle/>
          <a:p>
            <a:pPr algn="ctr">
              <a:defRPr sz="1400">
                <a:solidFill>
                  <a:srgbClr val="0468B1">
                    <a:alpha val="10000"/>
                  </a:srgbClr>
                </a:solidFill>
                <a:latin typeface="Helvetica Neue Medium"/>
                <a:ea typeface="Helvetica Neue Medium"/>
                <a:cs typeface="Helvetica Neue Medium"/>
                <a:sym typeface="Helvetica Neue Medium"/>
              </a:defRPr>
            </a:pPr>
            <a:endParaRPr/>
          </a:p>
        </p:txBody>
      </p:sp>
      <p:pic>
        <p:nvPicPr>
          <p:cNvPr id="75" name="Image" descr="Image"/>
          <p:cNvPicPr>
            <a:picLocks noChangeAspect="1"/>
          </p:cNvPicPr>
          <p:nvPr/>
        </p:nvPicPr>
        <p:blipFill>
          <a:blip r:embed="rId2"/>
          <a:stretch>
            <a:fillRect/>
          </a:stretch>
        </p:blipFill>
        <p:spPr>
          <a:xfrm rot="10800000" flipH="1">
            <a:off x="9278022" y="382011"/>
            <a:ext cx="2011681" cy="401623"/>
          </a:xfrm>
          <a:prstGeom prst="rect">
            <a:avLst/>
          </a:prstGeom>
          <a:ln w="3175">
            <a:miter lim="400000"/>
          </a:ln>
        </p:spPr>
      </p:pic>
      <p:sp>
        <p:nvSpPr>
          <p:cNvPr id="76" name="Type the title here,…"/>
          <p:cNvSpPr txBox="1"/>
          <p:nvPr/>
        </p:nvSpPr>
        <p:spPr>
          <a:xfrm>
            <a:off x="4688052" y="4333081"/>
            <a:ext cx="3045350" cy="70866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80000"/>
              </a:lnSpc>
              <a:defRPr sz="2600" b="1">
                <a:solidFill>
                  <a:srgbClr val="000000">
                    <a:alpha val="90000"/>
                  </a:srgbClr>
                </a:solidFill>
              </a:defRPr>
            </a:pPr>
            <a:r>
              <a:t>Type the title here, </a:t>
            </a:r>
          </a:p>
          <a:p>
            <a:pPr>
              <a:lnSpc>
                <a:spcPct val="80000"/>
              </a:lnSpc>
              <a:defRPr sz="2600" b="1">
                <a:solidFill>
                  <a:srgbClr val="000000">
                    <a:alpha val="90000"/>
                  </a:srgbClr>
                </a:solidFill>
              </a:defRPr>
            </a:pPr>
            <a:r>
              <a:t>two lines.</a:t>
            </a:r>
          </a:p>
        </p:txBody>
      </p:sp>
      <p:sp>
        <p:nvSpPr>
          <p:cNvPr id="77" name="Lorem ipsum dolor sit amet, consectetur adipiscing elit, sed do eiusmod tempor incididunt ut labore et dolore magna aliqua."/>
          <p:cNvSpPr txBox="1"/>
          <p:nvPr/>
        </p:nvSpPr>
        <p:spPr>
          <a:xfrm>
            <a:off x="4688052" y="5133181"/>
            <a:ext cx="3045350" cy="9652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r>
              <a:t>Lorem ipsum dolor sit amet, consectetur adipiscing elit, sed do eiusmod tempor incididunt ut labore et dolore magna aliqua. </a:t>
            </a:r>
          </a:p>
        </p:txBody>
      </p:sp>
      <p:sp>
        <p:nvSpPr>
          <p:cNvPr id="78" name="Type the title here,…"/>
          <p:cNvSpPr txBox="1"/>
          <p:nvPr/>
        </p:nvSpPr>
        <p:spPr>
          <a:xfrm>
            <a:off x="903452" y="4333081"/>
            <a:ext cx="3045350" cy="70866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80000"/>
              </a:lnSpc>
              <a:defRPr sz="2600" b="1">
                <a:solidFill>
                  <a:srgbClr val="000000">
                    <a:alpha val="90000"/>
                  </a:srgbClr>
                </a:solidFill>
              </a:defRPr>
            </a:pPr>
            <a:r>
              <a:t>Type the title here, </a:t>
            </a:r>
          </a:p>
          <a:p>
            <a:pPr>
              <a:lnSpc>
                <a:spcPct val="80000"/>
              </a:lnSpc>
              <a:defRPr sz="2600" b="1">
                <a:solidFill>
                  <a:srgbClr val="000000">
                    <a:alpha val="90000"/>
                  </a:srgbClr>
                </a:solidFill>
              </a:defRPr>
            </a:pPr>
            <a:r>
              <a:t>two lines.</a:t>
            </a:r>
          </a:p>
        </p:txBody>
      </p:sp>
      <p:sp>
        <p:nvSpPr>
          <p:cNvPr id="79" name="Lorem ipsum dolor sit amet, consectetur adipiscing elit, sed do eiusmod tempor incididunt ut labore et dolore magna aliqua."/>
          <p:cNvSpPr txBox="1"/>
          <p:nvPr/>
        </p:nvSpPr>
        <p:spPr>
          <a:xfrm>
            <a:off x="903452" y="5133181"/>
            <a:ext cx="3045350" cy="9652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r>
              <a:t>Lorem ipsum dolor sit amet, consectetur adipiscing elit, sed do eiusmod tempor incididunt ut labore et dolore magna aliqua. </a:t>
            </a:r>
          </a:p>
        </p:txBody>
      </p:sp>
      <p:sp>
        <p:nvSpPr>
          <p:cNvPr id="80" name="Type the title here,…"/>
          <p:cNvSpPr txBox="1"/>
          <p:nvPr/>
        </p:nvSpPr>
        <p:spPr>
          <a:xfrm>
            <a:off x="8434552" y="4333081"/>
            <a:ext cx="3045350" cy="70866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80000"/>
              </a:lnSpc>
              <a:defRPr sz="2600" b="1">
                <a:solidFill>
                  <a:srgbClr val="000000">
                    <a:alpha val="90000"/>
                  </a:srgbClr>
                </a:solidFill>
              </a:defRPr>
            </a:pPr>
            <a:r>
              <a:t>Type the title here, </a:t>
            </a:r>
          </a:p>
          <a:p>
            <a:pPr>
              <a:lnSpc>
                <a:spcPct val="80000"/>
              </a:lnSpc>
              <a:defRPr sz="2600" b="1">
                <a:solidFill>
                  <a:srgbClr val="000000">
                    <a:alpha val="90000"/>
                  </a:srgbClr>
                </a:solidFill>
              </a:defRPr>
            </a:pPr>
            <a:r>
              <a:t>two lines.</a:t>
            </a:r>
          </a:p>
        </p:txBody>
      </p:sp>
      <p:sp>
        <p:nvSpPr>
          <p:cNvPr id="81" name="Lorem ipsum dolor sit amet, consectetur adipiscing elit, sed do eiusmod tempor incididunt ut labore et dolore magna aliqua."/>
          <p:cNvSpPr txBox="1"/>
          <p:nvPr/>
        </p:nvSpPr>
        <p:spPr>
          <a:xfrm>
            <a:off x="8434552" y="5133181"/>
            <a:ext cx="3045350" cy="9652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r>
              <a:t>Lorem ipsum dolor sit amet, consectetur adipiscing elit, sed do eiusmod tempor incididunt ut labore et dolore magna aliqua. </a:t>
            </a:r>
          </a:p>
        </p:txBody>
      </p:sp>
      <p:sp>
        <p:nvSpPr>
          <p:cNvPr id="82" name="Type a title here, in two lines of text or around twenty-one characters with spaces in size 32 pt, or delete."/>
          <p:cNvSpPr txBox="1"/>
          <p:nvPr/>
        </p:nvSpPr>
        <p:spPr>
          <a:xfrm>
            <a:off x="842218" y="788828"/>
            <a:ext cx="10370989" cy="11430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R="215900" lvl="1" indent="0" defTabSz="410209">
              <a:defRPr sz="3200" b="1">
                <a:solidFill>
                  <a:srgbClr val="0468B1"/>
                </a:solidFill>
              </a:defRPr>
            </a:pPr>
            <a:r>
              <a:t>Type a title here, in two lines of text or around twenty-one characters with spaces in size 32 pt, or delete.</a:t>
            </a:r>
            <a:endParaRPr sz="1200" b="0">
              <a:solidFill>
                <a:srgbClr val="000000"/>
              </a:solidFill>
              <a:latin typeface="Helvetica"/>
              <a:ea typeface="Helvetica"/>
              <a:cs typeface="Helvetica"/>
              <a:sym typeface="Helvetica"/>
            </a:endParaRPr>
          </a:p>
        </p:txBody>
      </p:sp>
      <p:sp>
        <p:nvSpPr>
          <p:cNvPr id="83" name="UNDP Digital"/>
          <p:cNvSpPr txBox="1"/>
          <p:nvPr/>
        </p:nvSpPr>
        <p:spPr>
          <a:xfrm rot="16200000">
            <a:off x="11370633" y="1149349"/>
            <a:ext cx="956934" cy="1651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ctr">
            <a:spAutoFit/>
          </a:bodyPr>
          <a:lstStyle>
            <a:lvl1pPr defTabSz="410764">
              <a:defRPr sz="1100" cap="all">
                <a:solidFill>
                  <a:srgbClr val="0468B1"/>
                </a:solidFill>
              </a:defRPr>
            </a:lvl1pPr>
          </a:lstStyle>
          <a:p>
            <a:r>
              <a:t> UNDP Digital</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278741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Bullets white">
    <p:spTree>
      <p:nvGrpSpPr>
        <p:cNvPr id="1" name=""/>
        <p:cNvGrpSpPr/>
        <p:nvPr/>
      </p:nvGrpSpPr>
      <p:grpSpPr>
        <a:xfrm>
          <a:off x="0" y="0"/>
          <a:ext cx="0" cy="0"/>
          <a:chOff x="0" y="0"/>
          <a:chExt cx="0" cy="0"/>
        </a:xfrm>
      </p:grpSpPr>
      <p:sp>
        <p:nvSpPr>
          <p:cNvPr id="91" name="Type the title here,…"/>
          <p:cNvSpPr txBox="1"/>
          <p:nvPr/>
        </p:nvSpPr>
        <p:spPr>
          <a:xfrm>
            <a:off x="4688052" y="4333081"/>
            <a:ext cx="3045350" cy="70866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80000"/>
              </a:lnSpc>
              <a:defRPr sz="2600" b="1">
                <a:solidFill>
                  <a:srgbClr val="000000">
                    <a:alpha val="90000"/>
                  </a:srgbClr>
                </a:solidFill>
              </a:defRPr>
            </a:pPr>
            <a:r>
              <a:t>Type the title here, </a:t>
            </a:r>
          </a:p>
          <a:p>
            <a:pPr>
              <a:lnSpc>
                <a:spcPct val="80000"/>
              </a:lnSpc>
              <a:defRPr sz="2600" b="1">
                <a:solidFill>
                  <a:srgbClr val="000000">
                    <a:alpha val="90000"/>
                  </a:srgbClr>
                </a:solidFill>
              </a:defRPr>
            </a:pPr>
            <a:r>
              <a:t>two lines.</a:t>
            </a:r>
          </a:p>
        </p:txBody>
      </p:sp>
      <p:sp>
        <p:nvSpPr>
          <p:cNvPr id="92" name="Lorem ipsum dolor sit amet, consectetur adipiscing elit, sed do eiusmod tempor incididunt ut labore et dolore magna aliqua."/>
          <p:cNvSpPr txBox="1"/>
          <p:nvPr/>
        </p:nvSpPr>
        <p:spPr>
          <a:xfrm>
            <a:off x="4688052" y="5133181"/>
            <a:ext cx="3045350" cy="9652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r>
              <a:t>Lorem ipsum dolor sit amet, consectetur adipiscing elit, sed do eiusmod tempor incididunt ut labore et dolore magna aliqua. </a:t>
            </a:r>
          </a:p>
        </p:txBody>
      </p:sp>
      <p:sp>
        <p:nvSpPr>
          <p:cNvPr id="93" name="Type the title here,…"/>
          <p:cNvSpPr txBox="1"/>
          <p:nvPr/>
        </p:nvSpPr>
        <p:spPr>
          <a:xfrm>
            <a:off x="852652" y="4345781"/>
            <a:ext cx="3045350" cy="70866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80000"/>
              </a:lnSpc>
              <a:defRPr sz="2600" b="1">
                <a:solidFill>
                  <a:srgbClr val="000000">
                    <a:alpha val="90000"/>
                  </a:srgbClr>
                </a:solidFill>
              </a:defRPr>
            </a:pPr>
            <a:r>
              <a:t>Type the title here, </a:t>
            </a:r>
          </a:p>
          <a:p>
            <a:pPr>
              <a:lnSpc>
                <a:spcPct val="80000"/>
              </a:lnSpc>
              <a:defRPr sz="2600" b="1">
                <a:solidFill>
                  <a:srgbClr val="000000">
                    <a:alpha val="90000"/>
                  </a:srgbClr>
                </a:solidFill>
              </a:defRPr>
            </a:pPr>
            <a:r>
              <a:t>two lines.</a:t>
            </a:r>
          </a:p>
        </p:txBody>
      </p:sp>
      <p:sp>
        <p:nvSpPr>
          <p:cNvPr id="94" name="Lorem ipsum dolor sit amet, consectetur adipiscing elit, sed do eiusmod tempor incididunt ut labore et dolore magna aliqua."/>
          <p:cNvSpPr txBox="1"/>
          <p:nvPr/>
        </p:nvSpPr>
        <p:spPr>
          <a:xfrm>
            <a:off x="852652" y="5145881"/>
            <a:ext cx="3045350" cy="9652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r>
              <a:t>Lorem ipsum dolor sit amet, consectetur adipiscing elit, sed do eiusmod tempor incididunt ut labore et dolore magna aliqua. </a:t>
            </a:r>
          </a:p>
        </p:txBody>
      </p:sp>
      <p:sp>
        <p:nvSpPr>
          <p:cNvPr id="95" name="Type the title here,…"/>
          <p:cNvSpPr txBox="1"/>
          <p:nvPr/>
        </p:nvSpPr>
        <p:spPr>
          <a:xfrm>
            <a:off x="8434552" y="4333081"/>
            <a:ext cx="3045350" cy="70866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80000"/>
              </a:lnSpc>
              <a:defRPr sz="2600" b="1">
                <a:solidFill>
                  <a:srgbClr val="000000">
                    <a:alpha val="90000"/>
                  </a:srgbClr>
                </a:solidFill>
              </a:defRPr>
            </a:pPr>
            <a:r>
              <a:t>Type the title here, </a:t>
            </a:r>
          </a:p>
          <a:p>
            <a:pPr>
              <a:lnSpc>
                <a:spcPct val="80000"/>
              </a:lnSpc>
              <a:defRPr sz="2600" b="1">
                <a:solidFill>
                  <a:srgbClr val="000000">
                    <a:alpha val="90000"/>
                  </a:srgbClr>
                </a:solidFill>
              </a:defRPr>
            </a:pPr>
            <a:r>
              <a:t>two lines.</a:t>
            </a:r>
          </a:p>
        </p:txBody>
      </p:sp>
      <p:sp>
        <p:nvSpPr>
          <p:cNvPr id="96" name="Lorem ipsum dolor sit amet, consectetur adipiscing elit, sed do eiusmod tempor incididunt ut labore et dolore magna aliqua."/>
          <p:cNvSpPr txBox="1"/>
          <p:nvPr/>
        </p:nvSpPr>
        <p:spPr>
          <a:xfrm>
            <a:off x="8434552" y="5133181"/>
            <a:ext cx="3045350" cy="9652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r>
              <a:t>Lorem ipsum dolor sit amet, consectetur adipiscing elit, sed do eiusmod tempor incididunt ut labore et dolore magna aliqua. </a:t>
            </a:r>
          </a:p>
        </p:txBody>
      </p:sp>
      <p:sp>
        <p:nvSpPr>
          <p:cNvPr id="97" name="Type a title here, in two lines of text or around twenty-one characters with spaces in size 32 pt, or delete."/>
          <p:cNvSpPr txBox="1"/>
          <p:nvPr/>
        </p:nvSpPr>
        <p:spPr>
          <a:xfrm>
            <a:off x="842218" y="484028"/>
            <a:ext cx="10370989" cy="11430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R="215900" lvl="1" indent="0" defTabSz="410209">
              <a:defRPr sz="3200" b="1">
                <a:solidFill>
                  <a:srgbClr val="0468B1"/>
                </a:solidFill>
              </a:defRPr>
            </a:pPr>
            <a:r>
              <a:t>Type a title here, in two lines of text or around twenty-one characters with spaces in size 32 pt, or delete.</a:t>
            </a:r>
            <a:endParaRPr sz="1200" b="0">
              <a:solidFill>
                <a:srgbClr val="000000"/>
              </a:solidFill>
              <a:latin typeface="Helvetica"/>
              <a:ea typeface="Helvetica"/>
              <a:cs typeface="Helvetica"/>
              <a:sym typeface="Helvetica"/>
            </a:endParaRPr>
          </a:p>
        </p:txBody>
      </p:sp>
      <p:pic>
        <p:nvPicPr>
          <p:cNvPr id="98" name="Image" descr="Image"/>
          <p:cNvPicPr>
            <a:picLocks noChangeAspect="1"/>
          </p:cNvPicPr>
          <p:nvPr/>
        </p:nvPicPr>
        <p:blipFill>
          <a:blip r:embed="rId2"/>
          <a:stretch>
            <a:fillRect/>
          </a:stretch>
        </p:blipFill>
        <p:spPr>
          <a:xfrm rot="10800000" flipH="1">
            <a:off x="-373432" y="1670795"/>
            <a:ext cx="2271955" cy="453585"/>
          </a:xfrm>
          <a:prstGeom prst="rect">
            <a:avLst/>
          </a:prstGeom>
          <a:ln w="3175">
            <a:miter lim="400000"/>
          </a:ln>
        </p:spPr>
      </p:pic>
      <p:sp>
        <p:nvSpPr>
          <p:cNvPr id="99" name="UNDP Digital"/>
          <p:cNvSpPr txBox="1"/>
          <p:nvPr/>
        </p:nvSpPr>
        <p:spPr>
          <a:xfrm rot="16200000">
            <a:off x="11370633" y="1149349"/>
            <a:ext cx="956934" cy="1651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ctr">
            <a:spAutoFit/>
          </a:bodyPr>
          <a:lstStyle>
            <a:lvl1pPr defTabSz="410764">
              <a:defRPr sz="1100" cap="all">
                <a:solidFill>
                  <a:srgbClr val="0468B1"/>
                </a:solidFill>
              </a:defRPr>
            </a:lvl1pPr>
          </a:lstStyle>
          <a:p>
            <a:r>
              <a:t> UNDP Digital</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083163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228600" lvl="0" indent="-171450" algn="l">
              <a:lnSpc>
                <a:spcPct val="90000"/>
              </a:lnSpc>
              <a:spcBef>
                <a:spcPts val="1000"/>
              </a:spcBef>
              <a:spcAft>
                <a:spcPts val="0"/>
              </a:spcAft>
              <a:buClr>
                <a:schemeClr val="dk1"/>
              </a:buClr>
              <a:buSzPts val="1800"/>
              <a:buChar char="•"/>
              <a:defRPr/>
            </a:lvl1pPr>
            <a:lvl2pPr marL="457200" lvl="1" indent="-171450" algn="l">
              <a:lnSpc>
                <a:spcPct val="90000"/>
              </a:lnSpc>
              <a:spcBef>
                <a:spcPts val="500"/>
              </a:spcBef>
              <a:spcAft>
                <a:spcPts val="0"/>
              </a:spcAft>
              <a:buClr>
                <a:schemeClr val="dk1"/>
              </a:buClr>
              <a:buSzPts val="1800"/>
              <a:buChar char="•"/>
              <a:defRPr/>
            </a:lvl2pPr>
            <a:lvl3pPr marL="685800" lvl="2" indent="-171450" algn="l">
              <a:lnSpc>
                <a:spcPct val="90000"/>
              </a:lnSpc>
              <a:spcBef>
                <a:spcPts val="500"/>
              </a:spcBef>
              <a:spcAft>
                <a:spcPts val="0"/>
              </a:spcAft>
              <a:buClr>
                <a:schemeClr val="dk1"/>
              </a:buClr>
              <a:buSzPts val="1800"/>
              <a:buChar char="•"/>
              <a:defRPr/>
            </a:lvl3pPr>
            <a:lvl4pPr marL="914400" lvl="3" indent="-171450" algn="l">
              <a:lnSpc>
                <a:spcPct val="90000"/>
              </a:lnSpc>
              <a:spcBef>
                <a:spcPts val="500"/>
              </a:spcBef>
              <a:spcAft>
                <a:spcPts val="0"/>
              </a:spcAft>
              <a:buClr>
                <a:schemeClr val="dk1"/>
              </a:buClr>
              <a:buSzPts val="1800"/>
              <a:buChar char="•"/>
              <a:defRPr/>
            </a:lvl4pPr>
            <a:lvl5pPr marL="1143000" lvl="4" indent="-171450" algn="l">
              <a:lnSpc>
                <a:spcPct val="90000"/>
              </a:lnSpc>
              <a:spcBef>
                <a:spcPts val="500"/>
              </a:spcBef>
              <a:spcAft>
                <a:spcPts val="0"/>
              </a:spcAft>
              <a:buClr>
                <a:schemeClr val="dk1"/>
              </a:buClr>
              <a:buSzPts val="1800"/>
              <a:buChar char="•"/>
              <a:defRPr/>
            </a:lvl5pPr>
            <a:lvl6pPr marL="1371600" lvl="5" indent="-171450" algn="l">
              <a:lnSpc>
                <a:spcPct val="90000"/>
              </a:lnSpc>
              <a:spcBef>
                <a:spcPts val="5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271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E41620E-26FE-4A33-BF8A-BB194A61A362}"/>
              </a:ext>
            </a:extLst>
          </p:cNvPr>
          <p:cNvGraphicFramePr>
            <a:graphicFrameLocks noChangeAspect="1"/>
          </p:cNvGraphicFramePr>
          <p:nvPr userDrawn="1">
            <p:custDataLst>
              <p:tags r:id="rId1"/>
            </p:custDataLst>
            <p:extLst>
              <p:ext uri="{D42A27DB-BD31-4B8C-83A1-F6EECF244321}">
                <p14:modId xmlns:p14="http://schemas.microsoft.com/office/powerpoint/2010/main" val="1996996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9" name="Object 8" hidden="1">
                        <a:extLst>
                          <a:ext uri="{FF2B5EF4-FFF2-40B4-BE49-F238E27FC236}">
                            <a16:creationId xmlns:a16="http://schemas.microsoft.com/office/drawing/2014/main" id="{CE41620E-26FE-4A33-BF8A-BB194A61A3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DA02220-B0D1-41FC-9916-E1B71A458545}"/>
              </a:ext>
            </a:extLst>
          </p:cNvPr>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a:solidFill>
                <a:schemeClr val="bg1"/>
              </a:solidFill>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3" name="Grafik 3">
            <a:extLst>
              <a:ext uri="{FF2B5EF4-FFF2-40B4-BE49-F238E27FC236}">
                <a16:creationId xmlns:a16="http://schemas.microsoft.com/office/drawing/2014/main" id="{81462E7F-956B-4A5F-955D-55AEAD2D188C}"/>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F6F09445-4674-4991-82BA-9EC998673D50}"/>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10" name="Title 1">
            <a:extLst>
              <a:ext uri="{FF2B5EF4-FFF2-40B4-BE49-F238E27FC236}">
                <a16:creationId xmlns:a16="http://schemas.microsoft.com/office/drawing/2014/main" id="{BF427C12-CB8C-4C14-B5D8-FAE0C4C373A1}"/>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2" name="Picture 1" descr="A picture containing drawing, clock&#10;&#10;Description automatically generated">
            <a:extLst>
              <a:ext uri="{FF2B5EF4-FFF2-40B4-BE49-F238E27FC236}">
                <a16:creationId xmlns:a16="http://schemas.microsoft.com/office/drawing/2014/main" id="{53D96FF2-A060-4949-BFDC-C1619536D4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38908615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9926" y="315167"/>
            <a:ext cx="11106341" cy="388220"/>
          </a:xfrm>
        </p:spPr>
        <p:txBody>
          <a:bodyPr/>
          <a:lstStyle>
            <a:lvl1pPr>
              <a:lnSpc>
                <a:spcPct val="100000"/>
              </a:lnSpc>
              <a:defRPr sz="2206"/>
            </a:lvl1pPr>
          </a:lstStyle>
          <a:p>
            <a:r>
              <a:rPr lang="en-US"/>
              <a:t>Click to edit Master title style</a:t>
            </a:r>
            <a:br>
              <a:rPr lang="en-US"/>
            </a:br>
            <a:endParaRPr lang="en-US"/>
          </a:p>
        </p:txBody>
      </p:sp>
      <p:sp>
        <p:nvSpPr>
          <p:cNvPr id="3" name="Content Placeholder 2"/>
          <p:cNvSpPr>
            <a:spLocks noGrp="1"/>
          </p:cNvSpPr>
          <p:nvPr>
            <p:ph idx="1"/>
          </p:nvPr>
        </p:nvSpPr>
        <p:spPr>
          <a:xfrm>
            <a:off x="509926" y="1521062"/>
            <a:ext cx="11106341" cy="5017852"/>
          </a:xfrm>
        </p:spPr>
        <p:txBody>
          <a:bodyPr/>
          <a:lstStyle>
            <a:lvl1pPr>
              <a:lnSpc>
                <a:spcPct val="100000"/>
              </a:lnSpc>
              <a:defRPr sz="1412"/>
            </a:lvl1pPr>
            <a:lvl2pPr>
              <a:lnSpc>
                <a:spcPct val="100000"/>
              </a:lnSpc>
              <a:defRPr sz="1412"/>
            </a:lvl2pPr>
            <a:lvl3pPr>
              <a:lnSpc>
                <a:spcPct val="100000"/>
              </a:lnSpc>
              <a:defRPr sz="1412"/>
            </a:lvl3pPr>
            <a:lvl4pPr>
              <a:lnSpc>
                <a:spcPct val="100000"/>
              </a:lnSpc>
              <a:defRPr sz="1412"/>
            </a:lvl4pPr>
            <a:lvl5pPr>
              <a:lnSpc>
                <a:spcPct val="100000"/>
              </a:lnSpc>
              <a:defRPr sz="141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100000"/>
              </a:lnSpc>
              <a:defRPr/>
            </a:lvl1pPr>
          </a:lstStyle>
          <a:p>
            <a:r>
              <a:rPr lang="en-US"/>
              <a:t># Month 201x</a:t>
            </a:r>
            <a:endParaRPr lang="en-GB"/>
          </a:p>
        </p:txBody>
      </p:sp>
      <p:sp>
        <p:nvSpPr>
          <p:cNvPr id="5" name="Footer Placeholder 4"/>
          <p:cNvSpPr>
            <a:spLocks noGrp="1"/>
          </p:cNvSpPr>
          <p:nvPr>
            <p:ph type="ftr" sz="quarter" idx="11"/>
          </p:nvPr>
        </p:nvSpPr>
        <p:spPr/>
        <p:txBody>
          <a:bodyPr/>
          <a:lstStyle>
            <a:lvl1pPr>
              <a:lnSpc>
                <a:spcPct val="100000"/>
              </a:lnSpc>
              <a:defRPr/>
            </a:lvl1pPr>
          </a:lstStyle>
          <a:p>
            <a:r>
              <a:rPr lang="en-GB"/>
              <a:t>Presentation title</a:t>
            </a:r>
          </a:p>
        </p:txBody>
      </p:sp>
      <p:sp>
        <p:nvSpPr>
          <p:cNvPr id="6" name="Slide Number Placeholder 5"/>
          <p:cNvSpPr>
            <a:spLocks noGrp="1"/>
          </p:cNvSpPr>
          <p:nvPr>
            <p:ph type="sldNum" sz="quarter" idx="12"/>
          </p:nvPr>
        </p:nvSpPr>
        <p:spPr>
          <a:xfrm>
            <a:off x="5968585" y="6536531"/>
            <a:ext cx="250067" cy="241411"/>
          </a:xfrm>
        </p:spPr>
        <p:txBody>
          <a:bodyPr/>
          <a:lstStyle>
            <a:lvl1pPr>
              <a:lnSpc>
                <a:spcPct val="100000"/>
              </a:lnSpc>
              <a:defRPr/>
            </a:lvl1pPr>
          </a:lstStyle>
          <a:p>
            <a:fld id="{A0BDA31C-19E4-4495-9E0F-1F54B243B26B}" type="slidenum">
              <a:rPr lang="en-GB" smtClean="0"/>
              <a:pPr/>
              <a:t>‹#›</a:t>
            </a:fld>
            <a:endParaRPr lang="en-GB"/>
          </a:p>
        </p:txBody>
      </p:sp>
      <p:sp>
        <p:nvSpPr>
          <p:cNvPr id="8" name="Text Placeholder 7"/>
          <p:cNvSpPr>
            <a:spLocks noGrp="1"/>
          </p:cNvSpPr>
          <p:nvPr>
            <p:ph type="body" sz="quarter" idx="13"/>
          </p:nvPr>
        </p:nvSpPr>
        <p:spPr>
          <a:xfrm>
            <a:off x="509926" y="884777"/>
            <a:ext cx="11106341" cy="312893"/>
          </a:xfrm>
        </p:spPr>
        <p:txBody>
          <a:bodyPr anchor="ctr"/>
          <a:lstStyle>
            <a:lvl1pPr>
              <a:lnSpc>
                <a:spcPct val="100000"/>
              </a:lnSpc>
              <a:defRPr b="0"/>
            </a:lvl1pPr>
          </a:lstStyle>
          <a:p>
            <a:pPr lvl="0"/>
            <a:r>
              <a:rPr lang="en-US"/>
              <a:t>Edit Master text styles</a:t>
            </a:r>
          </a:p>
        </p:txBody>
      </p:sp>
    </p:spTree>
    <p:extLst>
      <p:ext uri="{BB962C8B-B14F-4D97-AF65-F5344CB8AC3E}">
        <p14:creationId xmlns:p14="http://schemas.microsoft.com/office/powerpoint/2010/main" val="953514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38663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ext with photo">
    <p:spTree>
      <p:nvGrpSpPr>
        <p:cNvPr id="1" name=""/>
        <p:cNvGrpSpPr/>
        <p:nvPr/>
      </p:nvGrpSpPr>
      <p:grpSpPr>
        <a:xfrm>
          <a:off x="0" y="0"/>
          <a:ext cx="0" cy="0"/>
          <a:chOff x="0" y="0"/>
          <a:chExt cx="0" cy="0"/>
        </a:xfrm>
      </p:grpSpPr>
      <p:sp>
        <p:nvSpPr>
          <p:cNvPr id="107" name="UNDP Digital"/>
          <p:cNvSpPr txBox="1"/>
          <p:nvPr/>
        </p:nvSpPr>
        <p:spPr>
          <a:xfrm rot="16200000">
            <a:off x="11234572" y="685255"/>
            <a:ext cx="1229056" cy="2413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p>
            <a:r>
              <a:t> UNDP Digital</a:t>
            </a:r>
          </a:p>
        </p:txBody>
      </p:sp>
      <p:pic>
        <p:nvPicPr>
          <p:cNvPr id="108" name="Balatech.png" descr="Balatech.png"/>
          <p:cNvPicPr>
            <a:picLocks noChangeAspect="1"/>
          </p:cNvPicPr>
          <p:nvPr/>
        </p:nvPicPr>
        <p:blipFill>
          <a:blip r:embed="rId2"/>
          <a:srcRect l="25465"/>
          <a:stretch>
            <a:fillRect/>
          </a:stretch>
        </p:blipFill>
        <p:spPr>
          <a:xfrm>
            <a:off x="4522092" y="0"/>
            <a:ext cx="7666416" cy="6858001"/>
          </a:xfrm>
          <a:prstGeom prst="rect">
            <a:avLst/>
          </a:prstGeom>
          <a:ln w="3175">
            <a:miter lim="400000"/>
          </a:ln>
        </p:spPr>
      </p:pic>
      <p:sp>
        <p:nvSpPr>
          <p:cNvPr id="109" name="A vision for #DigitalUNDP…"/>
          <p:cNvSpPr txBox="1"/>
          <p:nvPr/>
        </p:nvSpPr>
        <p:spPr>
          <a:xfrm>
            <a:off x="499700" y="2059781"/>
            <a:ext cx="3045350" cy="787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600" b="1">
                <a:solidFill>
                  <a:srgbClr val="000000">
                    <a:alpha val="90000"/>
                  </a:srgbClr>
                </a:solidFill>
              </a:defRPr>
            </a:lvl1pPr>
          </a:lstStyle>
          <a:p>
            <a:r>
              <a:t>A vision for #DigitalUNDP…</a:t>
            </a:r>
          </a:p>
        </p:txBody>
      </p:sp>
      <p:sp>
        <p:nvSpPr>
          <p:cNvPr id="110" name="UNDP is a thought leader in digital development, integrating digital technologies in its advisory capacity, optimizing delivery models, and creating new ones."/>
          <p:cNvSpPr txBox="1"/>
          <p:nvPr/>
        </p:nvSpPr>
        <p:spPr>
          <a:xfrm>
            <a:off x="499700" y="3031331"/>
            <a:ext cx="3527802" cy="20526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spAutoFit/>
          </a:bodyPr>
          <a:lstStyle>
            <a:lvl1pPr>
              <a:lnSpc>
                <a:spcPct val="110000"/>
              </a:lnSpc>
              <a:defRPr sz="2000"/>
            </a:lvl1pPr>
          </a:lstStyle>
          <a:p>
            <a:r>
              <a:t>UNDP is a thought leader in digital development, integrating digital technologies in its advisory capacity, optimizing delivery models, and creating new ones.</a:t>
            </a:r>
          </a:p>
        </p:txBody>
      </p:sp>
      <p:sp>
        <p:nvSpPr>
          <p:cNvPr id="111" name="TextBox 6"/>
          <p:cNvSpPr txBox="1"/>
          <p:nvPr/>
        </p:nvSpPr>
        <p:spPr>
          <a:xfrm rot="16200000">
            <a:off x="10514936" y="5199134"/>
            <a:ext cx="2642928" cy="2692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1200">
                <a:solidFill>
                  <a:srgbClr val="FFFFFF"/>
                </a:solidFill>
              </a:defRPr>
            </a:lvl1pPr>
          </a:lstStyle>
          <a:p>
            <a:r>
              <a:t>© Photo credit</a:t>
            </a:r>
          </a:p>
        </p:txBody>
      </p:sp>
      <p:pic>
        <p:nvPicPr>
          <p:cNvPr id="112" name="Image" descr="Image"/>
          <p:cNvPicPr>
            <a:picLocks noChangeAspect="1"/>
          </p:cNvPicPr>
          <p:nvPr/>
        </p:nvPicPr>
        <p:blipFill>
          <a:blip r:embed="rId3"/>
          <a:stretch>
            <a:fillRect/>
          </a:stretch>
        </p:blipFill>
        <p:spPr>
          <a:xfrm>
            <a:off x="499700" y="928907"/>
            <a:ext cx="443353" cy="224986"/>
          </a:xfrm>
          <a:prstGeom prst="rect">
            <a:avLst/>
          </a:prstGeom>
          <a:ln w="3175">
            <a:miter lim="400000"/>
          </a:ln>
        </p:spPr>
      </p:pic>
      <p:pic>
        <p:nvPicPr>
          <p:cNvPr id="113" name="Image" descr="Image"/>
          <p:cNvPicPr>
            <a:picLocks noChangeAspect="1"/>
          </p:cNvPicPr>
          <p:nvPr/>
        </p:nvPicPr>
        <p:blipFill>
          <a:blip r:embed="rId4"/>
          <a:stretch>
            <a:fillRect/>
          </a:stretch>
        </p:blipFill>
        <p:spPr>
          <a:xfrm>
            <a:off x="499700" y="5748807"/>
            <a:ext cx="2074000" cy="414986"/>
          </a:xfrm>
          <a:prstGeom prst="rect">
            <a:avLst/>
          </a:prstGeom>
          <a:ln w="3175">
            <a:miter lim="400000"/>
          </a:ln>
        </p:spPr>
      </p:pic>
      <p:pic>
        <p:nvPicPr>
          <p:cNvPr id="114" name="Image" descr="Image"/>
          <p:cNvPicPr>
            <a:picLocks noChangeAspect="1"/>
          </p:cNvPicPr>
          <p:nvPr/>
        </p:nvPicPr>
        <p:blipFill>
          <a:blip r:embed="rId5"/>
          <a:stretch>
            <a:fillRect/>
          </a:stretch>
        </p:blipFill>
        <p:spPr>
          <a:xfrm>
            <a:off x="8322284" y="745083"/>
            <a:ext cx="2968433" cy="592634"/>
          </a:xfrm>
          <a:prstGeom prst="rect">
            <a:avLst/>
          </a:prstGeom>
          <a:ln w="3175">
            <a:miter lim="400000"/>
          </a:ln>
        </p:spPr>
      </p:pic>
      <p:pic>
        <p:nvPicPr>
          <p:cNvPr id="115" name="Image" descr="Image"/>
          <p:cNvPicPr>
            <a:picLocks noChangeAspect="1"/>
          </p:cNvPicPr>
          <p:nvPr/>
        </p:nvPicPr>
        <p:blipFill>
          <a:blip r:embed="rId6"/>
          <a:stretch>
            <a:fillRect/>
          </a:stretch>
        </p:blipFill>
        <p:spPr>
          <a:xfrm>
            <a:off x="11439594" y="1795685"/>
            <a:ext cx="793612" cy="320230"/>
          </a:xfrm>
          <a:prstGeom prst="rect">
            <a:avLst/>
          </a:prstGeom>
          <a:ln w="3175">
            <a:miter lim="400000"/>
          </a:ln>
        </p:spPr>
      </p:pic>
      <p:sp>
        <p:nvSpPr>
          <p:cNvPr id="116" name="UNDP Digital"/>
          <p:cNvSpPr txBox="1"/>
          <p:nvPr/>
        </p:nvSpPr>
        <p:spPr>
          <a:xfrm rot="16200000">
            <a:off x="11370633" y="844549"/>
            <a:ext cx="956934" cy="1651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defTabSz="410764">
              <a:defRPr sz="1100" cap="all">
                <a:solidFill>
                  <a:srgbClr val="FFFFFF"/>
                </a:solidFill>
              </a:defRPr>
            </a:lvl1pPr>
          </a:lstStyle>
          <a:p>
            <a:r>
              <a:t> UNDP Digital</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339613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G26">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E2F65B7-DEFC-8B35-C5BB-1D89E2335DDE}"/>
              </a:ext>
            </a:extLst>
          </p:cNvPr>
          <p:cNvGraphicFramePr>
            <a:graphicFrameLocks noChangeAspect="1"/>
          </p:cNvGraphicFramePr>
          <p:nvPr userDrawn="1">
            <p:custDataLst>
              <p:tags r:id="rId1"/>
            </p:custDataLst>
            <p:extLst>
              <p:ext uri="{D42A27DB-BD31-4B8C-83A1-F6EECF244321}">
                <p14:modId xmlns:p14="http://schemas.microsoft.com/office/powerpoint/2010/main" val="662011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BE2F65B7-DEFC-8B35-C5BB-1D89E2335D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1"/>
          <p:cNvSpPr>
            <a:spLocks noGrp="1"/>
          </p:cNvSpPr>
          <p:nvPr>
            <p:ph type="title" hasCustomPrompt="1"/>
          </p:nvPr>
        </p:nvSpPr>
        <p:spPr>
          <a:xfrm>
            <a:off x="537890" y="434584"/>
            <a:ext cx="9940388" cy="910285"/>
          </a:xfrm>
          <a:prstGeom prst="rect">
            <a:avLst/>
          </a:prstGeom>
          <a:effectLst/>
        </p:spPr>
        <p:txBody>
          <a:bodyPr vert="horz" lIns="0" rIns="0" anchor="ctr">
            <a:noAutofit/>
          </a:bodyPr>
          <a:lstStyle>
            <a:lvl1pPr algn="l" defTabSz="1219017" rtl="0" eaLnBrk="1" latinLnBrk="0" hangingPunct="1">
              <a:spcBef>
                <a:spcPct val="0"/>
              </a:spcBef>
              <a:buNone/>
              <a:defRPr lang="en-US" sz="2400" b="0" i="0" kern="1200" baseline="0" dirty="0">
                <a:solidFill>
                  <a:srgbClr val="E97F00"/>
                </a:solidFill>
                <a:latin typeface="Proxima Nova Rg" panose="02000506030000020004" pitchFamily="2" charset="77"/>
                <a:ea typeface="Tahoma" panose="020B0604030504040204" pitchFamily="34" charset="0"/>
                <a:cs typeface="DIN Pro Regular" panose="020B0504020101020102" pitchFamily="34" charset="0"/>
              </a:defRPr>
            </a:lvl1pPr>
          </a:lstStyle>
          <a:p>
            <a:r>
              <a:rPr lang="en-US"/>
              <a:t>Slide Head</a:t>
            </a:r>
          </a:p>
        </p:txBody>
      </p:sp>
    </p:spTree>
    <p:extLst>
      <p:ext uri="{BB962C8B-B14F-4D97-AF65-F5344CB8AC3E}">
        <p14:creationId xmlns:p14="http://schemas.microsoft.com/office/powerpoint/2010/main" val="3077347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1-Text and Image">
    <p:spTree>
      <p:nvGrpSpPr>
        <p:cNvPr id="1" name=""/>
        <p:cNvGrpSpPr/>
        <p:nvPr/>
      </p:nvGrpSpPr>
      <p:grpSpPr>
        <a:xfrm>
          <a:off x="0" y="0"/>
          <a:ext cx="0" cy="0"/>
          <a:chOff x="0" y="0"/>
          <a:chExt cx="0" cy="0"/>
        </a:xfrm>
      </p:grpSpPr>
      <p:sp>
        <p:nvSpPr>
          <p:cNvPr id="42" name="Рисунок 21"/>
          <p:cNvSpPr>
            <a:spLocks noGrp="1"/>
          </p:cNvSpPr>
          <p:nvPr>
            <p:ph type="pic" sz="half" idx="21"/>
          </p:nvPr>
        </p:nvSpPr>
        <p:spPr>
          <a:xfrm>
            <a:off x="3327082" y="2457005"/>
            <a:ext cx="5544257" cy="3059988"/>
          </a:xfrm>
          <a:prstGeom prst="rect">
            <a:avLst/>
          </a:prstGeom>
        </p:spPr>
        <p:txBody>
          <a:bodyPr lIns="91439" tIns="45719" rIns="91439" bIns="45719">
            <a:noAutofit/>
          </a:bodyPr>
          <a:lstStyle/>
          <a:p>
            <a:endParaRPr/>
          </a:p>
        </p:txBody>
      </p:sp>
      <p:sp>
        <p:nvSpPr>
          <p:cNvPr id="43" name="Body Level One…"/>
          <p:cNvSpPr txBox="1">
            <a:spLocks noGrp="1"/>
          </p:cNvSpPr>
          <p:nvPr>
            <p:ph type="body" sz="quarter" idx="1" hasCustomPrompt="1"/>
          </p:nvPr>
        </p:nvSpPr>
        <p:spPr>
          <a:xfrm>
            <a:off x="9617237" y="4292996"/>
            <a:ext cx="1806701" cy="1302294"/>
          </a:xfrm>
          <a:prstGeom prst="rect">
            <a:avLst/>
          </a:prstGeom>
        </p:spPr>
        <p:txBody>
          <a:bodyPr/>
          <a:lstStyle>
            <a:lvl1pPr>
              <a:spcBef>
                <a:spcPts val="200"/>
              </a:spcBef>
              <a:defRPr sz="1200"/>
            </a:lvl1pPr>
            <a:lvl2pPr marL="733056" indent="-123548">
              <a:spcBef>
                <a:spcPts val="200"/>
              </a:spcBef>
              <a:defRPr sz="1200"/>
            </a:lvl2pPr>
            <a:lvl3pPr marL="1336986" indent="-117968">
              <a:spcBef>
                <a:spcPts val="200"/>
              </a:spcBef>
              <a:defRPr sz="1200"/>
            </a:lvl3pPr>
            <a:lvl4pPr marL="1969180" indent="-140654">
              <a:spcBef>
                <a:spcPts val="200"/>
              </a:spcBef>
              <a:defRPr sz="1200"/>
            </a:lvl4pPr>
            <a:lvl5pPr marL="2578688" indent="-140654">
              <a:spcBef>
                <a:spcPts val="200"/>
              </a:spcBef>
              <a:defRPr sz="1200"/>
            </a:lvl5pPr>
          </a:lstStyle>
          <a:p>
            <a:r>
              <a:t>Example text</a:t>
            </a:r>
          </a:p>
          <a:p>
            <a:pPr lvl="1"/>
            <a:endParaRPr/>
          </a:p>
          <a:p>
            <a:pPr lvl="2"/>
            <a:endParaRPr/>
          </a:p>
          <a:p>
            <a:pPr lvl="3"/>
            <a:endParaRPr/>
          </a:p>
          <a:p>
            <a:pPr lvl="4"/>
            <a:endParaRPr/>
          </a:p>
        </p:txBody>
      </p:sp>
      <p:sp>
        <p:nvSpPr>
          <p:cNvPr id="44" name="Текст 3"/>
          <p:cNvSpPr>
            <a:spLocks noGrp="1"/>
          </p:cNvSpPr>
          <p:nvPr>
            <p:ph type="body" sz="quarter" idx="22" hasCustomPrompt="1"/>
          </p:nvPr>
        </p:nvSpPr>
        <p:spPr>
          <a:xfrm>
            <a:off x="774483" y="4292996"/>
            <a:ext cx="1806702" cy="1302294"/>
          </a:xfrm>
          <a:prstGeom prst="rect">
            <a:avLst/>
          </a:prstGeom>
        </p:spPr>
        <p:txBody>
          <a:bodyPr/>
          <a:lstStyle>
            <a:lvl1pPr algn="r">
              <a:spcBef>
                <a:spcPts val="200"/>
              </a:spcBef>
              <a:defRPr sz="1200"/>
            </a:lvl1pPr>
          </a:lstStyle>
          <a:p>
            <a:r>
              <a:t>Example text</a:t>
            </a:r>
          </a:p>
        </p:txBody>
      </p:sp>
      <p:sp>
        <p:nvSpPr>
          <p:cNvPr id="45" name="Текст 3"/>
          <p:cNvSpPr>
            <a:spLocks noGrp="1"/>
          </p:cNvSpPr>
          <p:nvPr>
            <p:ph type="body" sz="quarter" idx="23" hasCustomPrompt="1"/>
          </p:nvPr>
        </p:nvSpPr>
        <p:spPr>
          <a:xfrm>
            <a:off x="774483" y="2457005"/>
            <a:ext cx="1806702" cy="1302294"/>
          </a:xfrm>
          <a:prstGeom prst="rect">
            <a:avLst/>
          </a:prstGeom>
        </p:spPr>
        <p:txBody>
          <a:bodyPr/>
          <a:lstStyle>
            <a:lvl1pPr algn="r">
              <a:spcBef>
                <a:spcPts val="200"/>
              </a:spcBef>
              <a:defRPr sz="1200"/>
            </a:lvl1pPr>
          </a:lstStyle>
          <a:p>
            <a:r>
              <a:t>Example text</a:t>
            </a:r>
          </a:p>
        </p:txBody>
      </p:sp>
      <p:sp>
        <p:nvSpPr>
          <p:cNvPr id="46" name="Текст 3"/>
          <p:cNvSpPr>
            <a:spLocks noGrp="1"/>
          </p:cNvSpPr>
          <p:nvPr>
            <p:ph type="body" sz="quarter" idx="24" hasCustomPrompt="1"/>
          </p:nvPr>
        </p:nvSpPr>
        <p:spPr>
          <a:xfrm>
            <a:off x="9617237" y="2457005"/>
            <a:ext cx="1806700" cy="1302294"/>
          </a:xfrm>
          <a:prstGeom prst="rect">
            <a:avLst/>
          </a:prstGeom>
        </p:spPr>
        <p:txBody>
          <a:bodyPr/>
          <a:lstStyle>
            <a:lvl1pPr>
              <a:spcBef>
                <a:spcPts val="200"/>
              </a:spcBef>
              <a:defRPr sz="1200"/>
            </a:lvl1pPr>
          </a:lstStyle>
          <a:p>
            <a:r>
              <a:t>Example text</a:t>
            </a:r>
          </a:p>
        </p:txBody>
      </p:sp>
      <p:sp>
        <p:nvSpPr>
          <p:cNvPr id="47" name="Topic"/>
          <p:cNvSpPr txBox="1">
            <a:spLocks noGrp="1"/>
          </p:cNvSpPr>
          <p:nvPr>
            <p:ph type="title" hasCustomPrompt="1"/>
          </p:nvPr>
        </p:nvSpPr>
        <p:spPr>
          <a:xfrm>
            <a:off x="800854" y="657014"/>
            <a:ext cx="10443048" cy="683524"/>
          </a:xfrm>
          <a:prstGeom prst="rect">
            <a:avLst/>
          </a:prstGeom>
        </p:spPr>
        <p:txBody>
          <a:bodyPr/>
          <a:lstStyle>
            <a:lvl1pPr defTabSz="1218956">
              <a:defRPr sz="3900"/>
            </a:lvl1pPr>
          </a:lstStyle>
          <a:p>
            <a:r>
              <a:t>Topic</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590819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27F014F-2563-B04D-6F98-AFFF3704FE06}"/>
              </a:ext>
            </a:extLst>
          </p:cNvPr>
          <p:cNvSpPr>
            <a:spLocks noGrp="1"/>
          </p:cNvSpPr>
          <p:nvPr>
            <p:ph type="dt" sz="half" idx="10"/>
          </p:nvPr>
        </p:nvSpPr>
        <p:spPr/>
        <p:txBody>
          <a:bodyPr/>
          <a:lstStyle>
            <a:lvl1pPr>
              <a:defRPr/>
            </a:lvl1pPr>
          </a:lstStyle>
          <a:p>
            <a:pPr>
              <a:defRPr/>
            </a:pPr>
            <a:fld id="{6D3661BA-1580-4252-9CFA-30A1A291D3B9}" type="datetimeFigureOut">
              <a:rPr lang="en-GB"/>
              <a:pPr>
                <a:defRPr/>
              </a:pPr>
              <a:t>17/08/2024</a:t>
            </a:fld>
            <a:endParaRPr lang="en-GB"/>
          </a:p>
        </p:txBody>
      </p:sp>
      <p:sp>
        <p:nvSpPr>
          <p:cNvPr id="5" name="Footer Placeholder 4">
            <a:extLst>
              <a:ext uri="{FF2B5EF4-FFF2-40B4-BE49-F238E27FC236}">
                <a16:creationId xmlns:a16="http://schemas.microsoft.com/office/drawing/2014/main" id="{9115F9E0-A432-F98F-FC90-5FF21914210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0427394-2EA2-C267-CC1A-3B482E07C79F}"/>
              </a:ext>
            </a:extLst>
          </p:cNvPr>
          <p:cNvSpPr>
            <a:spLocks noGrp="1"/>
          </p:cNvSpPr>
          <p:nvPr>
            <p:ph type="sldNum" sz="quarter" idx="12"/>
          </p:nvPr>
        </p:nvSpPr>
        <p:spPr/>
        <p:txBody>
          <a:bodyPr/>
          <a:lstStyle>
            <a:lvl1pPr>
              <a:defRPr/>
            </a:lvl1pPr>
          </a:lstStyle>
          <a:p>
            <a:pPr>
              <a:defRPr/>
            </a:pPr>
            <a:fld id="{8E5DF1E4-CEEE-4E8E-88CB-E8BFF3E8D4C6}" type="slidenum">
              <a:rPr lang="en-GB"/>
              <a:pPr>
                <a:defRPr/>
              </a:pPr>
              <a:t>‹#›</a:t>
            </a:fld>
            <a:endParaRPr lang="en-GB" dirty="0"/>
          </a:p>
        </p:txBody>
      </p:sp>
    </p:spTree>
    <p:extLst>
      <p:ext uri="{BB962C8B-B14F-4D97-AF65-F5344CB8AC3E}">
        <p14:creationId xmlns:p14="http://schemas.microsoft.com/office/powerpoint/2010/main" val="3711274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2EC4665-D9F6-F5B5-A132-FF33538958C6}"/>
              </a:ext>
            </a:extLst>
          </p:cNvPr>
          <p:cNvSpPr txBox="1">
            <a:spLocks/>
          </p:cNvSpPr>
          <p:nvPr userDrawn="1"/>
        </p:nvSpPr>
        <p:spPr>
          <a:xfrm>
            <a:off x="1636713" y="4973638"/>
            <a:ext cx="9998075" cy="781050"/>
          </a:xfrm>
          <a:prstGeom prst="rect">
            <a:avLst/>
          </a:prstGeo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endParaRPr lang="en-GB" altLang="en-DK" sz="2200">
              <a:solidFill>
                <a:srgbClr val="7F7F7F"/>
              </a:solidFill>
              <a:latin typeface="PROXIMA NOVA RG" panose="02000506030000020004" pitchFamily="2" charset="77"/>
              <a:ea typeface="Roboto" panose="02000000000000000000" pitchFamily="2" charset="0"/>
              <a:cs typeface="Roboto" panose="02000000000000000000" pitchFamily="2" charset="0"/>
            </a:endParaRPr>
          </a:p>
        </p:txBody>
      </p:sp>
      <p:pic>
        <p:nvPicPr>
          <p:cNvPr id="5" name="Picture 8">
            <a:extLst>
              <a:ext uri="{FF2B5EF4-FFF2-40B4-BE49-F238E27FC236}">
                <a16:creationId xmlns:a16="http://schemas.microsoft.com/office/drawing/2014/main" id="{3587FDDE-A09A-A40A-5379-2A9BB0D594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2675" y="365125"/>
            <a:ext cx="50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681037"/>
            <a:ext cx="9997966" cy="633357"/>
          </a:xfrm>
        </p:spPr>
        <p:txBody>
          <a:bodyPr/>
          <a:lstStyle/>
          <a:p>
            <a:r>
              <a:rPr lang="en-GB"/>
              <a:t>Click to edit Master title style</a:t>
            </a:r>
          </a:p>
        </p:txBody>
      </p:sp>
      <p:sp>
        <p:nvSpPr>
          <p:cNvPr id="3" name="Content Placeholder 2"/>
          <p:cNvSpPr>
            <a:spLocks noGrp="1"/>
          </p:cNvSpPr>
          <p:nvPr>
            <p:ph idx="1"/>
          </p:nvPr>
        </p:nvSpPr>
        <p:spPr>
          <a:xfrm>
            <a:off x="838200" y="2228193"/>
            <a:ext cx="10515600" cy="394877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Date Placeholder 3">
            <a:extLst>
              <a:ext uri="{FF2B5EF4-FFF2-40B4-BE49-F238E27FC236}">
                <a16:creationId xmlns:a16="http://schemas.microsoft.com/office/drawing/2014/main" id="{B639337E-17BF-57E4-A3B5-D1F4FB4B22CA}"/>
              </a:ext>
            </a:extLst>
          </p:cNvPr>
          <p:cNvSpPr>
            <a:spLocks noGrp="1"/>
          </p:cNvSpPr>
          <p:nvPr>
            <p:ph type="dt" sz="half" idx="10"/>
          </p:nvPr>
        </p:nvSpPr>
        <p:spPr/>
        <p:txBody>
          <a:bodyPr/>
          <a:lstStyle>
            <a:lvl1pPr>
              <a:defRPr/>
            </a:lvl1pPr>
          </a:lstStyle>
          <a:p>
            <a:pPr>
              <a:defRPr/>
            </a:pPr>
            <a:fld id="{DFEECDF8-8334-4CF1-B14C-C0088F5FA9FD}" type="datetimeFigureOut">
              <a:rPr lang="en-GB"/>
              <a:pPr>
                <a:defRPr/>
              </a:pPr>
              <a:t>17/08/2024</a:t>
            </a:fld>
            <a:endParaRPr lang="en-GB"/>
          </a:p>
        </p:txBody>
      </p:sp>
      <p:sp>
        <p:nvSpPr>
          <p:cNvPr id="7" name="Footer Placeholder 4">
            <a:extLst>
              <a:ext uri="{FF2B5EF4-FFF2-40B4-BE49-F238E27FC236}">
                <a16:creationId xmlns:a16="http://schemas.microsoft.com/office/drawing/2014/main" id="{F338E116-B4AC-A360-CD01-AF000F097937}"/>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F7793B91-A78C-A0CC-5892-1656588E9356}"/>
              </a:ext>
            </a:extLst>
          </p:cNvPr>
          <p:cNvSpPr>
            <a:spLocks noGrp="1"/>
          </p:cNvSpPr>
          <p:nvPr>
            <p:ph type="sldNum" sz="quarter" idx="12"/>
          </p:nvPr>
        </p:nvSpPr>
        <p:spPr/>
        <p:txBody>
          <a:bodyPr/>
          <a:lstStyle>
            <a:lvl1pPr>
              <a:defRPr/>
            </a:lvl1pPr>
          </a:lstStyle>
          <a:p>
            <a:pPr>
              <a:defRPr/>
            </a:pPr>
            <a:fld id="{17043F6A-8FE8-4F12-8C16-04B0D79679F0}" type="slidenum">
              <a:rPr lang="en-GB"/>
              <a:pPr>
                <a:defRPr/>
              </a:pPr>
              <a:t>‹#›</a:t>
            </a:fld>
            <a:endParaRPr lang="en-GB"/>
          </a:p>
        </p:txBody>
      </p:sp>
    </p:spTree>
    <p:extLst>
      <p:ext uri="{BB962C8B-B14F-4D97-AF65-F5344CB8AC3E}">
        <p14:creationId xmlns:p14="http://schemas.microsoft.com/office/powerpoint/2010/main" val="2288592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7712C9C-0D91-D9A1-0738-6FED80A7979D}"/>
              </a:ext>
            </a:extLst>
          </p:cNvPr>
          <p:cNvSpPr>
            <a:spLocks noGrp="1"/>
          </p:cNvSpPr>
          <p:nvPr>
            <p:ph type="dt" sz="half" idx="10"/>
          </p:nvPr>
        </p:nvSpPr>
        <p:spPr/>
        <p:txBody>
          <a:bodyPr/>
          <a:lstStyle>
            <a:lvl1pPr>
              <a:defRPr/>
            </a:lvl1pPr>
          </a:lstStyle>
          <a:p>
            <a:pPr>
              <a:defRPr/>
            </a:pPr>
            <a:fld id="{F065D6A0-D222-47F0-880C-B845FE62A564}" type="datetimeFigureOut">
              <a:rPr lang="en-GB"/>
              <a:pPr>
                <a:defRPr/>
              </a:pPr>
              <a:t>17/08/2024</a:t>
            </a:fld>
            <a:endParaRPr lang="en-GB"/>
          </a:p>
        </p:txBody>
      </p:sp>
      <p:sp>
        <p:nvSpPr>
          <p:cNvPr id="5" name="Footer Placeholder 4">
            <a:extLst>
              <a:ext uri="{FF2B5EF4-FFF2-40B4-BE49-F238E27FC236}">
                <a16:creationId xmlns:a16="http://schemas.microsoft.com/office/drawing/2014/main" id="{21184E57-4449-3E03-8BC9-B173E11AADC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9C81FAB-BA92-755C-2EE7-B7B01B43E89F}"/>
              </a:ext>
            </a:extLst>
          </p:cNvPr>
          <p:cNvSpPr>
            <a:spLocks noGrp="1"/>
          </p:cNvSpPr>
          <p:nvPr>
            <p:ph type="sldNum" sz="quarter" idx="12"/>
          </p:nvPr>
        </p:nvSpPr>
        <p:spPr/>
        <p:txBody>
          <a:bodyPr/>
          <a:lstStyle>
            <a:lvl1pPr>
              <a:defRPr/>
            </a:lvl1pPr>
          </a:lstStyle>
          <a:p>
            <a:pPr>
              <a:defRPr/>
            </a:pPr>
            <a:fld id="{74808391-6864-421E-B72E-E99AB4C9634B}" type="slidenum">
              <a:rPr lang="en-GB"/>
              <a:pPr>
                <a:defRPr/>
              </a:pPr>
              <a:t>‹#›</a:t>
            </a:fld>
            <a:endParaRPr lang="en-GB" dirty="0"/>
          </a:p>
        </p:txBody>
      </p:sp>
    </p:spTree>
    <p:extLst>
      <p:ext uri="{BB962C8B-B14F-4D97-AF65-F5344CB8AC3E}">
        <p14:creationId xmlns:p14="http://schemas.microsoft.com/office/powerpoint/2010/main" val="3807458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3">
            <a:extLst>
              <a:ext uri="{FF2B5EF4-FFF2-40B4-BE49-F238E27FC236}">
                <a16:creationId xmlns:a16="http://schemas.microsoft.com/office/drawing/2014/main" id="{8BC15558-B5A7-2F31-B717-E5D1AB987FBF}"/>
              </a:ext>
            </a:extLst>
          </p:cNvPr>
          <p:cNvSpPr>
            <a:spLocks noGrp="1"/>
          </p:cNvSpPr>
          <p:nvPr>
            <p:ph type="dt" sz="half" idx="10"/>
          </p:nvPr>
        </p:nvSpPr>
        <p:spPr/>
        <p:txBody>
          <a:bodyPr/>
          <a:lstStyle>
            <a:lvl1pPr>
              <a:defRPr/>
            </a:lvl1pPr>
          </a:lstStyle>
          <a:p>
            <a:pPr>
              <a:defRPr/>
            </a:pPr>
            <a:fld id="{931C8015-7493-4B79-859E-03E0BF5A0AF0}" type="datetimeFigureOut">
              <a:rPr lang="en-GB"/>
              <a:pPr>
                <a:defRPr/>
              </a:pPr>
              <a:t>17/08/2024</a:t>
            </a:fld>
            <a:endParaRPr lang="en-GB"/>
          </a:p>
        </p:txBody>
      </p:sp>
      <p:sp>
        <p:nvSpPr>
          <p:cNvPr id="6" name="Footer Placeholder 4">
            <a:extLst>
              <a:ext uri="{FF2B5EF4-FFF2-40B4-BE49-F238E27FC236}">
                <a16:creationId xmlns:a16="http://schemas.microsoft.com/office/drawing/2014/main" id="{9CED34B6-D026-3EA0-5910-D9AFFA84766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B5EE20C-CE3B-8CDF-8A4B-44F62622586C}"/>
              </a:ext>
            </a:extLst>
          </p:cNvPr>
          <p:cNvSpPr>
            <a:spLocks noGrp="1"/>
          </p:cNvSpPr>
          <p:nvPr>
            <p:ph type="sldNum" sz="quarter" idx="12"/>
          </p:nvPr>
        </p:nvSpPr>
        <p:spPr/>
        <p:txBody>
          <a:bodyPr/>
          <a:lstStyle>
            <a:lvl1pPr>
              <a:defRPr/>
            </a:lvl1pPr>
          </a:lstStyle>
          <a:p>
            <a:pPr>
              <a:defRPr/>
            </a:pPr>
            <a:fld id="{A0BB3DE7-BA2A-4E59-9208-4D131D36A562}" type="slidenum">
              <a:rPr lang="en-GB"/>
              <a:pPr>
                <a:defRPr/>
              </a:pPr>
              <a:t>‹#›</a:t>
            </a:fld>
            <a:endParaRPr lang="en-GB" dirty="0"/>
          </a:p>
        </p:txBody>
      </p:sp>
    </p:spTree>
    <p:extLst>
      <p:ext uri="{BB962C8B-B14F-4D97-AF65-F5344CB8AC3E}">
        <p14:creationId xmlns:p14="http://schemas.microsoft.com/office/powerpoint/2010/main" val="2404087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3">
            <a:extLst>
              <a:ext uri="{FF2B5EF4-FFF2-40B4-BE49-F238E27FC236}">
                <a16:creationId xmlns:a16="http://schemas.microsoft.com/office/drawing/2014/main" id="{A101F5B2-9D07-22CE-D06A-BC6E5343D2EF}"/>
              </a:ext>
            </a:extLst>
          </p:cNvPr>
          <p:cNvSpPr>
            <a:spLocks noGrp="1"/>
          </p:cNvSpPr>
          <p:nvPr>
            <p:ph type="dt" sz="half" idx="10"/>
          </p:nvPr>
        </p:nvSpPr>
        <p:spPr/>
        <p:txBody>
          <a:bodyPr/>
          <a:lstStyle>
            <a:lvl1pPr>
              <a:defRPr/>
            </a:lvl1pPr>
          </a:lstStyle>
          <a:p>
            <a:pPr>
              <a:defRPr/>
            </a:pPr>
            <a:fld id="{DF70A8C7-FB49-4003-9BAF-5F9EE0374AD0}" type="datetimeFigureOut">
              <a:rPr lang="en-GB"/>
              <a:pPr>
                <a:defRPr/>
              </a:pPr>
              <a:t>17/08/2024</a:t>
            </a:fld>
            <a:endParaRPr lang="en-GB"/>
          </a:p>
        </p:txBody>
      </p:sp>
      <p:sp>
        <p:nvSpPr>
          <p:cNvPr id="8" name="Footer Placeholder 4">
            <a:extLst>
              <a:ext uri="{FF2B5EF4-FFF2-40B4-BE49-F238E27FC236}">
                <a16:creationId xmlns:a16="http://schemas.microsoft.com/office/drawing/2014/main" id="{B69B5288-01A5-A834-85DB-A5014412E17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6A575E2-9973-6324-7D96-30C38FEE0822}"/>
              </a:ext>
            </a:extLst>
          </p:cNvPr>
          <p:cNvSpPr>
            <a:spLocks noGrp="1"/>
          </p:cNvSpPr>
          <p:nvPr>
            <p:ph type="sldNum" sz="quarter" idx="12"/>
          </p:nvPr>
        </p:nvSpPr>
        <p:spPr/>
        <p:txBody>
          <a:bodyPr/>
          <a:lstStyle>
            <a:lvl1pPr>
              <a:defRPr/>
            </a:lvl1pPr>
          </a:lstStyle>
          <a:p>
            <a:pPr>
              <a:defRPr/>
            </a:pPr>
            <a:fld id="{F55D31A8-447B-4D04-AB89-99FD8EE991E8}" type="slidenum">
              <a:rPr lang="en-GB"/>
              <a:pPr>
                <a:defRPr/>
              </a:pPr>
              <a:t>‹#›</a:t>
            </a:fld>
            <a:endParaRPr lang="en-GB" dirty="0"/>
          </a:p>
        </p:txBody>
      </p:sp>
    </p:spTree>
    <p:extLst>
      <p:ext uri="{BB962C8B-B14F-4D97-AF65-F5344CB8AC3E}">
        <p14:creationId xmlns:p14="http://schemas.microsoft.com/office/powerpoint/2010/main" val="314410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ue background" type="title">
  <p:cSld name="Blue background">
    <p:bg>
      <p:bgPr>
        <a:solidFill>
          <a:srgbClr val="0468B1"/>
        </a:solid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0778762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3">
            <a:extLst>
              <a:ext uri="{FF2B5EF4-FFF2-40B4-BE49-F238E27FC236}">
                <a16:creationId xmlns:a16="http://schemas.microsoft.com/office/drawing/2014/main" id="{1F625A23-ED6F-DDED-3621-6EA459525823}"/>
              </a:ext>
            </a:extLst>
          </p:cNvPr>
          <p:cNvSpPr>
            <a:spLocks noGrp="1"/>
          </p:cNvSpPr>
          <p:nvPr>
            <p:ph type="dt" sz="half" idx="10"/>
          </p:nvPr>
        </p:nvSpPr>
        <p:spPr/>
        <p:txBody>
          <a:bodyPr/>
          <a:lstStyle>
            <a:lvl1pPr>
              <a:defRPr/>
            </a:lvl1pPr>
          </a:lstStyle>
          <a:p>
            <a:pPr>
              <a:defRPr/>
            </a:pPr>
            <a:fld id="{744BBC6F-896C-4C6D-B239-03C2B0D9A0DE}" type="datetimeFigureOut">
              <a:rPr lang="en-GB"/>
              <a:pPr>
                <a:defRPr/>
              </a:pPr>
              <a:t>17/08/2024</a:t>
            </a:fld>
            <a:endParaRPr lang="en-GB"/>
          </a:p>
        </p:txBody>
      </p:sp>
      <p:sp>
        <p:nvSpPr>
          <p:cNvPr id="4" name="Footer Placeholder 4">
            <a:extLst>
              <a:ext uri="{FF2B5EF4-FFF2-40B4-BE49-F238E27FC236}">
                <a16:creationId xmlns:a16="http://schemas.microsoft.com/office/drawing/2014/main" id="{E3943182-BE3F-9958-3809-4EEE30443F5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DB1D07D-8CAD-ED76-709D-D37729B01146}"/>
              </a:ext>
            </a:extLst>
          </p:cNvPr>
          <p:cNvSpPr>
            <a:spLocks noGrp="1"/>
          </p:cNvSpPr>
          <p:nvPr>
            <p:ph type="sldNum" sz="quarter" idx="12"/>
          </p:nvPr>
        </p:nvSpPr>
        <p:spPr/>
        <p:txBody>
          <a:bodyPr/>
          <a:lstStyle>
            <a:lvl1pPr>
              <a:defRPr/>
            </a:lvl1pPr>
          </a:lstStyle>
          <a:p>
            <a:pPr>
              <a:defRPr/>
            </a:pPr>
            <a:fld id="{37CC58F7-FD26-4975-8442-1311200F1E54}" type="slidenum">
              <a:rPr lang="en-GB"/>
              <a:pPr>
                <a:defRPr/>
              </a:pPr>
              <a:t>‹#›</a:t>
            </a:fld>
            <a:endParaRPr lang="en-GB" dirty="0"/>
          </a:p>
        </p:txBody>
      </p:sp>
    </p:spTree>
    <p:extLst>
      <p:ext uri="{BB962C8B-B14F-4D97-AF65-F5344CB8AC3E}">
        <p14:creationId xmlns:p14="http://schemas.microsoft.com/office/powerpoint/2010/main" val="26491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EDB8A1-425B-9CEC-5D28-21F81637D720}"/>
              </a:ext>
            </a:extLst>
          </p:cNvPr>
          <p:cNvSpPr>
            <a:spLocks noGrp="1"/>
          </p:cNvSpPr>
          <p:nvPr>
            <p:ph type="dt" sz="half" idx="10"/>
          </p:nvPr>
        </p:nvSpPr>
        <p:spPr/>
        <p:txBody>
          <a:bodyPr/>
          <a:lstStyle>
            <a:lvl1pPr>
              <a:defRPr/>
            </a:lvl1pPr>
          </a:lstStyle>
          <a:p>
            <a:pPr>
              <a:defRPr/>
            </a:pPr>
            <a:fld id="{B7548A71-1B51-4400-97DA-F8F3FC9BAD62}" type="datetimeFigureOut">
              <a:rPr lang="en-GB"/>
              <a:pPr>
                <a:defRPr/>
              </a:pPr>
              <a:t>17/08/2024</a:t>
            </a:fld>
            <a:endParaRPr lang="en-GB"/>
          </a:p>
        </p:txBody>
      </p:sp>
      <p:sp>
        <p:nvSpPr>
          <p:cNvPr id="3" name="Footer Placeholder 4">
            <a:extLst>
              <a:ext uri="{FF2B5EF4-FFF2-40B4-BE49-F238E27FC236}">
                <a16:creationId xmlns:a16="http://schemas.microsoft.com/office/drawing/2014/main" id="{9768E5DC-D434-2C1A-747F-B74BA78C44F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5520AF98-FF2E-A07B-0704-A1C2408AE86C}"/>
              </a:ext>
            </a:extLst>
          </p:cNvPr>
          <p:cNvSpPr>
            <a:spLocks noGrp="1"/>
          </p:cNvSpPr>
          <p:nvPr>
            <p:ph type="sldNum" sz="quarter" idx="12"/>
          </p:nvPr>
        </p:nvSpPr>
        <p:spPr/>
        <p:txBody>
          <a:bodyPr/>
          <a:lstStyle>
            <a:lvl1pPr>
              <a:defRPr/>
            </a:lvl1pPr>
          </a:lstStyle>
          <a:p>
            <a:pPr>
              <a:defRPr/>
            </a:pPr>
            <a:fld id="{86E0EFE6-D96F-4195-B8A0-A2D57AA3663B}" type="slidenum">
              <a:rPr lang="en-GB"/>
              <a:pPr>
                <a:defRPr/>
              </a:pPr>
              <a:t>‹#›</a:t>
            </a:fld>
            <a:endParaRPr lang="en-GB" dirty="0"/>
          </a:p>
        </p:txBody>
      </p:sp>
    </p:spTree>
    <p:extLst>
      <p:ext uri="{BB962C8B-B14F-4D97-AF65-F5344CB8AC3E}">
        <p14:creationId xmlns:p14="http://schemas.microsoft.com/office/powerpoint/2010/main" val="34776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8B9F4B4-39E5-D262-2784-2A65393E80B1}"/>
              </a:ext>
            </a:extLst>
          </p:cNvPr>
          <p:cNvSpPr>
            <a:spLocks noGrp="1"/>
          </p:cNvSpPr>
          <p:nvPr>
            <p:ph type="dt" sz="half" idx="10"/>
          </p:nvPr>
        </p:nvSpPr>
        <p:spPr/>
        <p:txBody>
          <a:bodyPr/>
          <a:lstStyle>
            <a:lvl1pPr>
              <a:defRPr/>
            </a:lvl1pPr>
          </a:lstStyle>
          <a:p>
            <a:pPr>
              <a:defRPr/>
            </a:pPr>
            <a:fld id="{5A0E5726-1776-40F3-9F11-1068B9F2CBFE}" type="datetimeFigureOut">
              <a:rPr lang="en-GB"/>
              <a:pPr>
                <a:defRPr/>
              </a:pPr>
              <a:t>17/08/2024</a:t>
            </a:fld>
            <a:endParaRPr lang="en-GB"/>
          </a:p>
        </p:txBody>
      </p:sp>
      <p:sp>
        <p:nvSpPr>
          <p:cNvPr id="6" name="Footer Placeholder 4">
            <a:extLst>
              <a:ext uri="{FF2B5EF4-FFF2-40B4-BE49-F238E27FC236}">
                <a16:creationId xmlns:a16="http://schemas.microsoft.com/office/drawing/2014/main" id="{3CCA0260-9623-DE52-5567-2F9298E4ADF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33DC3C3-2648-848B-56F8-11AFE1998745}"/>
              </a:ext>
            </a:extLst>
          </p:cNvPr>
          <p:cNvSpPr>
            <a:spLocks noGrp="1"/>
          </p:cNvSpPr>
          <p:nvPr>
            <p:ph type="sldNum" sz="quarter" idx="12"/>
          </p:nvPr>
        </p:nvSpPr>
        <p:spPr/>
        <p:txBody>
          <a:bodyPr/>
          <a:lstStyle>
            <a:lvl1pPr>
              <a:defRPr/>
            </a:lvl1pPr>
          </a:lstStyle>
          <a:p>
            <a:pPr>
              <a:defRPr/>
            </a:pPr>
            <a:fld id="{A725E6EA-9F81-41E1-9A0A-73C0906690B8}" type="slidenum">
              <a:rPr lang="en-GB"/>
              <a:pPr>
                <a:defRPr/>
              </a:pPr>
              <a:t>‹#›</a:t>
            </a:fld>
            <a:endParaRPr lang="en-GB" dirty="0"/>
          </a:p>
        </p:txBody>
      </p:sp>
    </p:spTree>
    <p:extLst>
      <p:ext uri="{BB962C8B-B14F-4D97-AF65-F5344CB8AC3E}">
        <p14:creationId xmlns:p14="http://schemas.microsoft.com/office/powerpoint/2010/main" val="1217344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B14B094D-8FC4-157D-134F-50EB4C75C4DB}"/>
              </a:ext>
            </a:extLst>
          </p:cNvPr>
          <p:cNvSpPr>
            <a:spLocks noGrp="1"/>
          </p:cNvSpPr>
          <p:nvPr>
            <p:ph type="dt" sz="half" idx="10"/>
          </p:nvPr>
        </p:nvSpPr>
        <p:spPr/>
        <p:txBody>
          <a:bodyPr/>
          <a:lstStyle>
            <a:lvl1pPr>
              <a:defRPr/>
            </a:lvl1pPr>
          </a:lstStyle>
          <a:p>
            <a:pPr>
              <a:defRPr/>
            </a:pPr>
            <a:fld id="{14843580-CB8E-461B-9672-9CFAD8027605}" type="datetimeFigureOut">
              <a:rPr lang="en-GB"/>
              <a:pPr>
                <a:defRPr/>
              </a:pPr>
              <a:t>17/08/2024</a:t>
            </a:fld>
            <a:endParaRPr lang="en-GB"/>
          </a:p>
        </p:txBody>
      </p:sp>
      <p:sp>
        <p:nvSpPr>
          <p:cNvPr id="6" name="Footer Placeholder 4">
            <a:extLst>
              <a:ext uri="{FF2B5EF4-FFF2-40B4-BE49-F238E27FC236}">
                <a16:creationId xmlns:a16="http://schemas.microsoft.com/office/drawing/2014/main" id="{BC2B3ADF-6A01-EA38-A271-606897308D9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8EA45DD-A6AA-64F2-4220-AAB4526B9EC3}"/>
              </a:ext>
            </a:extLst>
          </p:cNvPr>
          <p:cNvSpPr>
            <a:spLocks noGrp="1"/>
          </p:cNvSpPr>
          <p:nvPr>
            <p:ph type="sldNum" sz="quarter" idx="12"/>
          </p:nvPr>
        </p:nvSpPr>
        <p:spPr/>
        <p:txBody>
          <a:bodyPr/>
          <a:lstStyle>
            <a:lvl1pPr>
              <a:defRPr/>
            </a:lvl1pPr>
          </a:lstStyle>
          <a:p>
            <a:pPr>
              <a:defRPr/>
            </a:pPr>
            <a:fld id="{E8A52DE8-59A2-4052-8522-699D9AA1E7FB}" type="slidenum">
              <a:rPr lang="en-GB"/>
              <a:pPr>
                <a:defRPr/>
              </a:pPr>
              <a:t>‹#›</a:t>
            </a:fld>
            <a:endParaRPr lang="en-GB" dirty="0"/>
          </a:p>
        </p:txBody>
      </p:sp>
    </p:spTree>
    <p:extLst>
      <p:ext uri="{BB962C8B-B14F-4D97-AF65-F5344CB8AC3E}">
        <p14:creationId xmlns:p14="http://schemas.microsoft.com/office/powerpoint/2010/main" val="3346249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C8CAA1-A279-99DE-209F-F4E8A17C20A3}"/>
              </a:ext>
            </a:extLst>
          </p:cNvPr>
          <p:cNvSpPr>
            <a:spLocks noGrp="1"/>
          </p:cNvSpPr>
          <p:nvPr>
            <p:ph type="dt" sz="half" idx="10"/>
          </p:nvPr>
        </p:nvSpPr>
        <p:spPr/>
        <p:txBody>
          <a:bodyPr/>
          <a:lstStyle>
            <a:lvl1pPr>
              <a:defRPr/>
            </a:lvl1pPr>
          </a:lstStyle>
          <a:p>
            <a:pPr>
              <a:defRPr/>
            </a:pPr>
            <a:fld id="{47E69DFD-936C-46FE-98AE-1CA701F3C55C}" type="datetimeFigureOut">
              <a:rPr lang="en-GB"/>
              <a:pPr>
                <a:defRPr/>
              </a:pPr>
              <a:t>17/08/2024</a:t>
            </a:fld>
            <a:endParaRPr lang="en-GB"/>
          </a:p>
        </p:txBody>
      </p:sp>
      <p:sp>
        <p:nvSpPr>
          <p:cNvPr id="5" name="Footer Placeholder 4">
            <a:extLst>
              <a:ext uri="{FF2B5EF4-FFF2-40B4-BE49-F238E27FC236}">
                <a16:creationId xmlns:a16="http://schemas.microsoft.com/office/drawing/2014/main" id="{6C9E4DCC-AFD8-477F-7B01-D9E28DD460E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8EE8807-25D6-2578-8016-8AC1DC22663C}"/>
              </a:ext>
            </a:extLst>
          </p:cNvPr>
          <p:cNvSpPr>
            <a:spLocks noGrp="1"/>
          </p:cNvSpPr>
          <p:nvPr>
            <p:ph type="sldNum" sz="quarter" idx="12"/>
          </p:nvPr>
        </p:nvSpPr>
        <p:spPr/>
        <p:txBody>
          <a:bodyPr/>
          <a:lstStyle>
            <a:lvl1pPr>
              <a:defRPr/>
            </a:lvl1pPr>
          </a:lstStyle>
          <a:p>
            <a:pPr>
              <a:defRPr/>
            </a:pPr>
            <a:fld id="{5F67D1EC-8D90-4FFD-A3D5-B089E77446D2}" type="slidenum">
              <a:rPr lang="en-GB"/>
              <a:pPr>
                <a:defRPr/>
              </a:pPr>
              <a:t>‹#›</a:t>
            </a:fld>
            <a:endParaRPr lang="en-GB" dirty="0"/>
          </a:p>
        </p:txBody>
      </p:sp>
    </p:spTree>
    <p:extLst>
      <p:ext uri="{BB962C8B-B14F-4D97-AF65-F5344CB8AC3E}">
        <p14:creationId xmlns:p14="http://schemas.microsoft.com/office/powerpoint/2010/main" val="4248901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1FA5D1B-C8B1-6B4C-48E5-4A14921F4973}"/>
              </a:ext>
            </a:extLst>
          </p:cNvPr>
          <p:cNvSpPr>
            <a:spLocks noGrp="1"/>
          </p:cNvSpPr>
          <p:nvPr>
            <p:ph type="dt" sz="half" idx="10"/>
          </p:nvPr>
        </p:nvSpPr>
        <p:spPr/>
        <p:txBody>
          <a:bodyPr/>
          <a:lstStyle>
            <a:lvl1pPr>
              <a:defRPr/>
            </a:lvl1pPr>
          </a:lstStyle>
          <a:p>
            <a:pPr>
              <a:defRPr/>
            </a:pPr>
            <a:fld id="{5DF26492-9264-4275-9F07-D3AFE8B1D0DF}" type="datetimeFigureOut">
              <a:rPr lang="en-GB"/>
              <a:pPr>
                <a:defRPr/>
              </a:pPr>
              <a:t>17/08/2024</a:t>
            </a:fld>
            <a:endParaRPr lang="en-GB"/>
          </a:p>
        </p:txBody>
      </p:sp>
      <p:sp>
        <p:nvSpPr>
          <p:cNvPr id="5" name="Footer Placeholder 4">
            <a:extLst>
              <a:ext uri="{FF2B5EF4-FFF2-40B4-BE49-F238E27FC236}">
                <a16:creationId xmlns:a16="http://schemas.microsoft.com/office/drawing/2014/main" id="{A9EA718E-D2BA-BE87-5089-61423B0095B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1BFA9BD-969C-F81A-553A-3DA32600410E}"/>
              </a:ext>
            </a:extLst>
          </p:cNvPr>
          <p:cNvSpPr>
            <a:spLocks noGrp="1"/>
          </p:cNvSpPr>
          <p:nvPr>
            <p:ph type="sldNum" sz="quarter" idx="12"/>
          </p:nvPr>
        </p:nvSpPr>
        <p:spPr/>
        <p:txBody>
          <a:bodyPr/>
          <a:lstStyle>
            <a:lvl1pPr>
              <a:defRPr/>
            </a:lvl1pPr>
          </a:lstStyle>
          <a:p>
            <a:pPr>
              <a:defRPr/>
            </a:pPr>
            <a:fld id="{DFC085AD-D239-4E07-900C-A72970D01137}" type="slidenum">
              <a:rPr lang="en-GB"/>
              <a:pPr>
                <a:defRPr/>
              </a:pPr>
              <a:t>‹#›</a:t>
            </a:fld>
            <a:endParaRPr lang="en-GB" dirty="0"/>
          </a:p>
        </p:txBody>
      </p:sp>
    </p:spTree>
    <p:extLst>
      <p:ext uri="{BB962C8B-B14F-4D97-AF65-F5344CB8AC3E}">
        <p14:creationId xmlns:p14="http://schemas.microsoft.com/office/powerpoint/2010/main" val="2209949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White background" type="tx">
  <p:cSld name="White background">
    <p:spTree>
      <p:nvGrpSpPr>
        <p:cNvPr id="1" name="Shape 9"/>
        <p:cNvGrpSpPr/>
        <p:nvPr/>
      </p:nvGrpSpPr>
      <p:grpSpPr>
        <a:xfrm>
          <a:off x="0" y="0"/>
          <a:ext cx="0" cy="0"/>
          <a:chOff x="0" y="0"/>
          <a:chExt cx="0" cy="0"/>
        </a:xfrm>
      </p:grpSpPr>
      <p:sp>
        <p:nvSpPr>
          <p:cNvPr id="10" name="Google Shape;10;p2"/>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spTree>
    <p:extLst>
      <p:ext uri="{BB962C8B-B14F-4D97-AF65-F5344CB8AC3E}">
        <p14:creationId xmlns:p14="http://schemas.microsoft.com/office/powerpoint/2010/main" val="409160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UNDP_Cover">
    <p:bg>
      <p:bgPr>
        <a:solidFill>
          <a:srgbClr val="006BB7"/>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6" name="Objekt 5" hidden="1"/>
                      <p:cNvPicPr/>
                      <p:nvPr/>
                    </p:nvPicPr>
                    <p:blipFill>
                      <a:blip r:embed="rId5"/>
                      <a:stretch>
                        <a:fillRect/>
                      </a:stretch>
                    </p:blipFill>
                    <p:spPr>
                      <a:xfrm>
                        <a:off x="1955" y="1588"/>
                        <a:ext cx="1954"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95385"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85000"/>
              </a:lnSpc>
              <a:spcBef>
                <a:spcPct val="0"/>
              </a:spcBef>
              <a:spcAft>
                <a:spcPct val="0"/>
              </a:spcAft>
            </a:pPr>
            <a:endParaRPr lang="en-US" sz="3600" b="1">
              <a:solidFill>
                <a:srgbClr val="4B4B4B"/>
              </a:solidFill>
              <a:cs typeface="Arial" panose="020B0604020202020204" pitchFamily="34" charset="0"/>
              <a:sym typeface="Arial" panose="020B0604020202020204" pitchFamily="34" charset="0"/>
            </a:endParaRPr>
          </a:p>
        </p:txBody>
      </p:sp>
      <p:pic>
        <p:nvPicPr>
          <p:cNvPr id="10" name="Grafik 3"/>
          <p:cNvPicPr>
            <a:picLocks noChangeAspect="1"/>
          </p:cNvPicPr>
          <p:nvPr userDrawn="1"/>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74" y="0"/>
            <a:ext cx="12195175" cy="6859786"/>
          </a:xfrm>
          <a:prstGeom prst="rect">
            <a:avLst/>
          </a:prstGeom>
        </p:spPr>
      </p:pic>
      <p:sp>
        <p:nvSpPr>
          <p:cNvPr id="13" name="Rectangle 12"/>
          <p:cNvSpPr/>
          <p:nvPr userDrawn="1"/>
        </p:nvSpPr>
        <p:spPr>
          <a:xfrm>
            <a:off x="0" y="0"/>
            <a:ext cx="12192000" cy="68580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7" name="Title 1"/>
          <p:cNvSpPr>
            <a:spLocks noGrp="1"/>
          </p:cNvSpPr>
          <p:nvPr>
            <p:ph type="ctrTitle" hasCustomPrompt="1"/>
          </p:nvPr>
        </p:nvSpPr>
        <p:spPr>
          <a:xfrm>
            <a:off x="335461" y="3936505"/>
            <a:ext cx="8815754" cy="860400"/>
          </a:xfrm>
          <a:prstGeom prst="rect">
            <a:avLst/>
          </a:prstGeom>
        </p:spPr>
        <p:txBody>
          <a:bodyPr lIns="72000" rIns="72000" anchor="ctr"/>
          <a:lstStyle>
            <a:lvl1pPr>
              <a:defRPr sz="3600">
                <a:solidFill>
                  <a:schemeClr val="tx2"/>
                </a:solidFill>
                <a:latin typeface="Calibri" panose="020F0502020204030204" pitchFamily="34" charset="0"/>
                <a:cs typeface="Calibri" panose="020F0502020204030204" pitchFamily="34" charset="0"/>
              </a:defRPr>
            </a:lvl1pPr>
          </a:lstStyle>
          <a:p>
            <a:r>
              <a:rPr lang="de-DE" noProof="0"/>
              <a:t>Title</a:t>
            </a:r>
          </a:p>
        </p:txBody>
      </p:sp>
      <p:sp>
        <p:nvSpPr>
          <p:cNvPr id="11" name="Subtitle 2"/>
          <p:cNvSpPr>
            <a:spLocks noGrp="1"/>
          </p:cNvSpPr>
          <p:nvPr>
            <p:ph type="subTitle" idx="1" hasCustomPrompt="1"/>
          </p:nvPr>
        </p:nvSpPr>
        <p:spPr>
          <a:xfrm>
            <a:off x="335461" y="4905986"/>
            <a:ext cx="8815754" cy="369332"/>
          </a:xfrm>
        </p:spPr>
        <p:txBody>
          <a:bodyPr lIns="72000" rIns="72000" anchor="t"/>
          <a:lstStyle>
            <a:lvl1pPr marL="0" indent="0" algn="l">
              <a:buNone/>
              <a:defRPr sz="2400">
                <a:solidFill>
                  <a:schemeClr val="tx2"/>
                </a:solidFill>
                <a:latin typeface="Calibri" panose="020F0502020204030204" pitchFamily="34" charset="0"/>
                <a:cs typeface="Calibri" panose="020F0502020204030204" pitchFamily="34" charset="0"/>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Subtitle</a:t>
            </a:r>
          </a:p>
        </p:txBody>
      </p:sp>
      <p:sp>
        <p:nvSpPr>
          <p:cNvPr id="12" name="Text Placeholder 4"/>
          <p:cNvSpPr>
            <a:spLocks noGrp="1"/>
          </p:cNvSpPr>
          <p:nvPr>
            <p:ph type="body" sz="quarter" idx="10" hasCustomPrompt="1"/>
          </p:nvPr>
        </p:nvSpPr>
        <p:spPr>
          <a:xfrm>
            <a:off x="335461" y="5847537"/>
            <a:ext cx="8815754" cy="246221"/>
          </a:xfrm>
        </p:spPr>
        <p:txBody>
          <a:bodyPr lIns="72000" rIns="72000" anchor="t"/>
          <a:lstStyle>
            <a:lvl1pPr marL="0" indent="0">
              <a:buNone/>
              <a:defRPr sz="1600" baseline="0">
                <a:solidFill>
                  <a:schemeClr val="tx2"/>
                </a:solidFill>
                <a:latin typeface="Calibri" panose="020F0502020204030204" pitchFamily="34" charset="0"/>
                <a:cs typeface="Calibri" panose="020F0502020204030204" pitchFamily="34" charset="0"/>
              </a:defRPr>
            </a:lvl1pPr>
            <a:lvl2pPr marL="355600" indent="0">
              <a:buNone/>
              <a:defRPr sz="1400"/>
            </a:lvl2pPr>
            <a:lvl3pPr marL="723900" indent="0">
              <a:buNone/>
              <a:defRPr sz="1200"/>
            </a:lvl3pPr>
            <a:lvl4pPr marL="1077913" indent="0">
              <a:buNone/>
              <a:defRPr sz="1100"/>
            </a:lvl4pPr>
            <a:lvl5pPr marL="1433512" indent="0">
              <a:buNone/>
              <a:defRPr sz="1100"/>
            </a:lvl5pPr>
          </a:lstStyle>
          <a:p>
            <a:pPr lvl="0"/>
            <a:r>
              <a:rPr lang="de-DE" noProof="0"/>
              <a:t>Location, Date</a:t>
            </a:r>
          </a:p>
        </p:txBody>
      </p:sp>
      <p:pic>
        <p:nvPicPr>
          <p:cNvPr id="4" name="Picture 3" descr="A picture containing drawing, clock&#10;&#10;Description automatically generated">
            <a:extLst>
              <a:ext uri="{FF2B5EF4-FFF2-40B4-BE49-F238E27FC236}">
                <a16:creationId xmlns:a16="http://schemas.microsoft.com/office/drawing/2014/main" id="{1B26D512-A491-4801-833D-9D75D2220C7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95862" y="260023"/>
            <a:ext cx="1190666" cy="2423356"/>
          </a:xfrm>
          <a:prstGeom prst="rect">
            <a:avLst/>
          </a:prstGeom>
        </p:spPr>
      </p:pic>
    </p:spTree>
    <p:extLst>
      <p:ext uri="{BB962C8B-B14F-4D97-AF65-F5344CB8AC3E}">
        <p14:creationId xmlns:p14="http://schemas.microsoft.com/office/powerpoint/2010/main" val="319447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4222013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5000"/>
              </a:lnSpc>
              <a:spcBef>
                <a:spcPct val="0"/>
              </a:spcBef>
              <a:spcAft>
                <a:spcPct val="0"/>
              </a:spcAft>
            </a:pPr>
            <a:endParaRPr lang="en-US" sz="2400" b="1" i="0" baseline="0">
              <a:solidFill>
                <a:srgbClr val="4B4B4B"/>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3" name="Content Placeholder 2"/>
          <p:cNvSpPr>
            <a:spLocks noGrp="1"/>
          </p:cNvSpPr>
          <p:nvPr>
            <p:ph idx="1" hasCustomPrompt="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7" name="Grafik 3">
            <a:extLst>
              <a:ext uri="{FF2B5EF4-FFF2-40B4-BE49-F238E27FC236}">
                <a16:creationId xmlns:a16="http://schemas.microsoft.com/office/drawing/2014/main" id="{EC5FF356-BF68-4093-B209-81735F53635C}"/>
              </a:ext>
            </a:extLst>
          </p:cNvPr>
          <p:cNvPicPr>
            <a:picLocks noChangeAspect="1"/>
          </p:cNvPicPr>
          <p:nvPr userDrawn="1"/>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85485"/>
          <a:stretch/>
        </p:blipFill>
        <p:spPr>
          <a:xfrm>
            <a:off x="1" y="0"/>
            <a:ext cx="12192000" cy="99568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62412DCB-B8D7-4CFB-8061-ACE83E53B93D}"/>
              </a:ext>
            </a:extLst>
          </p:cNvPr>
          <p:cNvSpPr/>
          <p:nvPr userDrawn="1"/>
        </p:nvSpPr>
        <p:spPr>
          <a:xfrm>
            <a:off x="1" y="0"/>
            <a:ext cx="12191998" cy="1003300"/>
          </a:xfrm>
          <a:prstGeom prst="rect">
            <a:avLst/>
          </a:prstGeom>
          <a:gradFill flip="none" rotWithShape="1">
            <a:gsLst>
              <a:gs pos="3000">
                <a:schemeClr val="tx1">
                  <a:alpha val="50000"/>
                </a:schemeClr>
              </a:gs>
              <a:gs pos="100000">
                <a:srgbClr val="00689D">
                  <a:alpha val="0"/>
                </a:srgbClr>
              </a:gs>
            </a:gsLst>
            <a:lin ang="210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a:solidFill>
                <a:schemeClr val="tx1"/>
              </a:solidFill>
            </a:endParaRPr>
          </a:p>
        </p:txBody>
      </p:sp>
      <p:sp>
        <p:nvSpPr>
          <p:cNvPr id="2" name="Rectangle 1">
            <a:extLst>
              <a:ext uri="{FF2B5EF4-FFF2-40B4-BE49-F238E27FC236}">
                <a16:creationId xmlns:a16="http://schemas.microsoft.com/office/drawing/2014/main" id="{DB8402B5-C1AE-46A6-AEBB-2DE39F7977FF}"/>
              </a:ext>
            </a:extLst>
          </p:cNvPr>
          <p:cNvSpPr/>
          <p:nvPr userDrawn="1"/>
        </p:nvSpPr>
        <p:spPr>
          <a:xfrm>
            <a:off x="2" y="6724542"/>
            <a:ext cx="12191998" cy="14300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endParaRPr lang="en-US" sz="1100" err="1">
              <a:solidFill>
                <a:schemeClr val="bg1"/>
              </a:solidFill>
            </a:endParaRPr>
          </a:p>
        </p:txBody>
      </p:sp>
      <p:sp>
        <p:nvSpPr>
          <p:cNvPr id="11" name="Title 1">
            <a:extLst>
              <a:ext uri="{FF2B5EF4-FFF2-40B4-BE49-F238E27FC236}">
                <a16:creationId xmlns:a16="http://schemas.microsoft.com/office/drawing/2014/main" id="{8CABF689-0425-45CF-869C-FC5174C20953}"/>
              </a:ext>
            </a:extLst>
          </p:cNvPr>
          <p:cNvSpPr>
            <a:spLocks noGrp="1"/>
          </p:cNvSpPr>
          <p:nvPr>
            <p:ph type="title"/>
          </p:nvPr>
        </p:nvSpPr>
        <p:spPr>
          <a:xfrm>
            <a:off x="343747" y="178752"/>
            <a:ext cx="11010053" cy="638175"/>
          </a:xfrm>
          <a:prstGeom prst="rect">
            <a:avLst/>
          </a:prstGeom>
        </p:spPr>
        <p:txBody>
          <a:bodyPr anchor="ctr"/>
          <a:lstStyle/>
          <a:p>
            <a:r>
              <a:rPr lang="en-US"/>
              <a:t>Click to edit Master title style</a:t>
            </a:r>
          </a:p>
        </p:txBody>
      </p:sp>
      <p:pic>
        <p:nvPicPr>
          <p:cNvPr id="12" name="Picture 11" descr="A picture containing drawing, clock&#10;&#10;Description automatically generated">
            <a:extLst>
              <a:ext uri="{FF2B5EF4-FFF2-40B4-BE49-F238E27FC236}">
                <a16:creationId xmlns:a16="http://schemas.microsoft.com/office/drawing/2014/main" id="{1950C810-CAD5-4CEB-ABBF-779C9DBCD54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
        <p:nvSpPr>
          <p:cNvPr id="10" name="Rectangle 9">
            <a:extLst>
              <a:ext uri="{FF2B5EF4-FFF2-40B4-BE49-F238E27FC236}">
                <a16:creationId xmlns:a16="http://schemas.microsoft.com/office/drawing/2014/main" id="{4A5761DA-6E32-4EE7-A5B7-2BF4E427D048}"/>
              </a:ext>
            </a:extLst>
          </p:cNvPr>
          <p:cNvSpPr/>
          <p:nvPr userDrawn="1"/>
        </p:nvSpPr>
        <p:spPr>
          <a:xfrm>
            <a:off x="11353800" y="-431065"/>
            <a:ext cx="851555" cy="398834"/>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en-US" sz="1400" b="1">
                <a:solidFill>
                  <a:schemeClr val="tx2"/>
                </a:solidFill>
              </a:rPr>
              <a:t>DRAFT</a:t>
            </a:r>
          </a:p>
        </p:txBody>
      </p:sp>
    </p:spTree>
    <p:extLst>
      <p:ext uri="{BB962C8B-B14F-4D97-AF65-F5344CB8AC3E}">
        <p14:creationId xmlns:p14="http://schemas.microsoft.com/office/powerpoint/2010/main" val="288153330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5000"/>
              </a:lnSpc>
              <a:spcBef>
                <a:spcPct val="0"/>
              </a:spcBef>
              <a:spcAft>
                <a:spcPct val="0"/>
              </a:spcAft>
            </a:pPr>
            <a:endParaRPr lang="en-US" sz="2400" b="1" i="0" baseline="0">
              <a:solidFill>
                <a:srgbClr val="4B4B4B"/>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5" name="Text Placeholder 3">
            <a:extLst>
              <a:ext uri="{FF2B5EF4-FFF2-40B4-BE49-F238E27FC236}">
                <a16:creationId xmlns:a16="http://schemas.microsoft.com/office/drawing/2014/main" id="{24F84C14-F2EB-4BE8-8FD1-E23698EF589C}"/>
              </a:ext>
            </a:extLst>
          </p:cNvPr>
          <p:cNvSpPr>
            <a:spLocks noGrp="1"/>
          </p:cNvSpPr>
          <p:nvPr>
            <p:ph type="body" sz="quarter" idx="10" hasCustomPrompt="1"/>
          </p:nvPr>
        </p:nvSpPr>
        <p:spPr>
          <a:xfrm>
            <a:off x="343749" y="3122612"/>
            <a:ext cx="5397294" cy="612775"/>
          </a:xfrm>
        </p:spPr>
        <p:txBody>
          <a:bodyPr anchor="ctr"/>
          <a:lstStyle>
            <a:lvl1pPr marL="0" indent="0">
              <a:buNone/>
              <a:defRPr sz="3600" b="1">
                <a:solidFill>
                  <a:srgbClr val="003858"/>
                </a:solidFill>
              </a:defRPr>
            </a:lvl1pPr>
            <a:lvl2pPr marL="158750" indent="0">
              <a:buNone/>
              <a:defRPr/>
            </a:lvl2pPr>
          </a:lstStyle>
          <a:p>
            <a:pPr lvl="0"/>
            <a:r>
              <a:rPr lang="en-US"/>
              <a:t>Title</a:t>
            </a:r>
          </a:p>
        </p:txBody>
      </p:sp>
      <p:sp>
        <p:nvSpPr>
          <p:cNvPr id="7" name="Rectangle 6">
            <a:extLst>
              <a:ext uri="{FF2B5EF4-FFF2-40B4-BE49-F238E27FC236}">
                <a16:creationId xmlns:a16="http://schemas.microsoft.com/office/drawing/2014/main" id="{532F412C-1AF6-4A01-B2AC-A2F7D4233352}"/>
              </a:ext>
            </a:extLst>
          </p:cNvPr>
          <p:cNvSpPr/>
          <p:nvPr userDrawn="1"/>
        </p:nvSpPr>
        <p:spPr>
          <a:xfrm>
            <a:off x="0" y="6724542"/>
            <a:ext cx="12191998" cy="14300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endParaRPr lang="en-US" sz="1100" err="1">
              <a:solidFill>
                <a:schemeClr val="bg1"/>
              </a:solidFill>
            </a:endParaRPr>
          </a:p>
        </p:txBody>
      </p:sp>
      <p:pic>
        <p:nvPicPr>
          <p:cNvPr id="8" name="Picture 7">
            <a:extLst>
              <a:ext uri="{FF2B5EF4-FFF2-40B4-BE49-F238E27FC236}">
                <a16:creationId xmlns:a16="http://schemas.microsoft.com/office/drawing/2014/main" id="{A3B8576E-7B83-4C15-A74C-B04AACE6938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colorTemperature colorTemp="4131"/>
                    </a14:imgEffect>
                    <a14:imgEffect>
                      <a14:brightnessContrast bright="-33000"/>
                    </a14:imgEffect>
                  </a14:imgLayer>
                </a14:imgProps>
              </a:ext>
              <a:ext uri="{28A0092B-C50C-407E-A947-70E740481C1C}">
                <a14:useLocalDpi xmlns:a14="http://schemas.microsoft.com/office/drawing/2010/main" val="0"/>
              </a:ext>
            </a:extLst>
          </a:blip>
          <a:srcRect l="66342" b="76"/>
          <a:stretch/>
        </p:blipFill>
        <p:spPr>
          <a:xfrm>
            <a:off x="8008620" y="0"/>
            <a:ext cx="4183380" cy="6934200"/>
          </a:xfrm>
          <a:prstGeom prst="rect">
            <a:avLst/>
          </a:prstGeom>
        </p:spPr>
      </p:pic>
      <p:pic>
        <p:nvPicPr>
          <p:cNvPr id="9" name="Picture 8" descr="A picture containing drawing, clock&#10;&#10;Description automatically generated">
            <a:extLst>
              <a:ext uri="{FF2B5EF4-FFF2-40B4-BE49-F238E27FC236}">
                <a16:creationId xmlns:a16="http://schemas.microsoft.com/office/drawing/2014/main" id="{BE0B7A38-BB8D-413A-BC4C-7EDACC645AB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669904" y="199417"/>
            <a:ext cx="313554" cy="638175"/>
          </a:xfrm>
          <a:prstGeom prst="rect">
            <a:avLst/>
          </a:prstGeom>
        </p:spPr>
      </p:pic>
    </p:spTree>
    <p:extLst>
      <p:ext uri="{BB962C8B-B14F-4D97-AF65-F5344CB8AC3E}">
        <p14:creationId xmlns:p14="http://schemas.microsoft.com/office/powerpoint/2010/main" val="220323507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slideLayout" Target="../slideLayouts/slideLayout9.xml"/><Relationship Id="rId7" Type="http://schemas.openxmlformats.org/officeDocument/2006/relationships/tags" Target="../tags/tag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11" Type="http://schemas.openxmlformats.org/officeDocument/2006/relationships/image" Target="../media/image3.png"/><Relationship Id="rId5" Type="http://schemas.openxmlformats.org/officeDocument/2006/relationships/slideLayout" Target="../slideLayouts/slideLayout11.xml"/><Relationship Id="rId10"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oleObject" Target="../embeddings/oleObject13.bin"/><Relationship Id="rId5" Type="http://schemas.openxmlformats.org/officeDocument/2006/relationships/slideLayout" Target="../slideLayouts/slideLayout16.xml"/><Relationship Id="rId10" Type="http://schemas.openxmlformats.org/officeDocument/2006/relationships/tags" Target="../tags/tag24.xml"/><Relationship Id="rId4" Type="http://schemas.openxmlformats.org/officeDocument/2006/relationships/slideLayout" Target="../slideLayouts/slideLayout15.xml"/><Relationship Id="rId9" Type="http://schemas.openxmlformats.org/officeDocument/2006/relationships/theme" Target="../theme/theme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38.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8.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oleObject" Target="../embeddings/oleObject21.bin"/></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2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1.emf"/><Relationship Id="rId5" Type="http://schemas.openxmlformats.org/officeDocument/2006/relationships/oleObject" Target="../embeddings/oleObject22.bin"/><Relationship Id="rId4" Type="http://schemas.openxmlformats.org/officeDocument/2006/relationships/tags" Target="../tags/tag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5.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1.emf"/><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oleObject" Target="../embeddings/oleObject23.bin"/><Relationship Id="rId5" Type="http://schemas.openxmlformats.org/officeDocument/2006/relationships/slideLayout" Target="../slideLayouts/slideLayout37.xml"/><Relationship Id="rId10" Type="http://schemas.openxmlformats.org/officeDocument/2006/relationships/tags" Target="../tags/tag40.xml"/><Relationship Id="rId4" Type="http://schemas.openxmlformats.org/officeDocument/2006/relationships/slideLayout" Target="../slideLayouts/slideLayout3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7.xml"/><Relationship Id="rId4"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oleObject" Target="../embeddings/oleObject24.bin"/><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ags" Target="../tags/tag4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8.xml"/><Relationship Id="rId5" Type="http://schemas.openxmlformats.org/officeDocument/2006/relationships/slideLayout" Target="../slideLayouts/slideLayout49.xml"/><Relationship Id="rId15" Type="http://schemas.openxmlformats.org/officeDocument/2006/relationships/image" Target="../media/image25.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1.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9.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E211D17-58C2-4EFA-B72E-8F505FA38E25}"/>
              </a:ext>
            </a:extLst>
          </p:cNvPr>
          <p:cNvGraphicFramePr>
            <a:graphicFrameLocks noChangeAspect="1"/>
          </p:cNvGraphicFramePr>
          <p:nvPr userDrawn="1">
            <p:custDataLst>
              <p:tags r:id="rId8"/>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4" name="Objekt 3" hidden="1">
                        <a:extLst>
                          <a:ext uri="{FF2B5EF4-FFF2-40B4-BE49-F238E27FC236}">
                            <a16:creationId xmlns:a16="http://schemas.microsoft.com/office/drawing/2014/main" id="{CE211D17-58C2-4EFA-B72E-8F505FA38E25}"/>
                          </a:ext>
                        </a:extLst>
                      </p:cNvPr>
                      <p:cNvPicPr/>
                      <p:nvPr/>
                    </p:nvPicPr>
                    <p:blipFill>
                      <a:blip r:embed="rId10"/>
                      <a:stretch>
                        <a:fillRect/>
                      </a:stretch>
                    </p:blipFill>
                    <p:spPr>
                      <a:xfrm>
                        <a:off x="1955" y="1589"/>
                        <a:ext cx="1953" cy="1587"/>
                      </a:xfrm>
                      <a:prstGeom prst="rect">
                        <a:avLst/>
                      </a:prstGeom>
                    </p:spPr>
                  </p:pic>
                </p:oleObj>
              </mc:Fallback>
            </mc:AlternateContent>
          </a:graphicData>
        </a:graphic>
      </p:graphicFrame>
      <p:sp>
        <p:nvSpPr>
          <p:cNvPr id="7" name="OuterGrid" hidden="1">
            <a:extLst>
              <a:ext uri="{FF2B5EF4-FFF2-40B4-BE49-F238E27FC236}">
                <a16:creationId xmlns:a16="http://schemas.microsoft.com/office/drawing/2014/main" id="{F92457AE-6C05-4D67-9C41-8F061DD3A2F7}"/>
              </a:ext>
            </a:extLst>
          </p:cNvPr>
          <p:cNvSpPr/>
          <p:nvPr userDrawn="1"/>
        </p:nvSpPr>
        <p:spPr>
          <a:xfrm>
            <a:off x="203077" y="1549400"/>
            <a:ext cx="11785846" cy="4699000"/>
          </a:xfrm>
          <a:prstGeom prst="rect">
            <a:avLst/>
          </a:prstGeom>
          <a:noFill/>
          <a:ln w="9525">
            <a:solidFill>
              <a:srgbClr val="F04C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rgbClr val="FFFFFF"/>
              </a:solidFill>
              <a:cs typeface="Arial" panose="020B0604020202020204" pitchFamily="34" charset="0"/>
              <a:sym typeface="Arial" panose="020B0604020202020204" pitchFamily="34" charset="0"/>
            </a:endParaRPr>
          </a:p>
        </p:txBody>
      </p:sp>
      <p:sp>
        <p:nvSpPr>
          <p:cNvPr id="13" name="InnerGrid" hidden="1">
            <a:extLst>
              <a:ext uri="{FF2B5EF4-FFF2-40B4-BE49-F238E27FC236}">
                <a16:creationId xmlns:a16="http://schemas.microsoft.com/office/drawing/2014/main" id="{434328D2-D3BC-436B-BE25-3271BB47CC63}"/>
              </a:ext>
            </a:extLst>
          </p:cNvPr>
          <p:cNvSpPr/>
          <p:nvPr userDrawn="1"/>
        </p:nvSpPr>
        <p:spPr>
          <a:xfrm>
            <a:off x="481745" y="1776549"/>
            <a:ext cx="11222575" cy="4244702"/>
          </a:xfrm>
          <a:prstGeom prst="rect">
            <a:avLst/>
          </a:prstGeom>
          <a:no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rgbClr val="FFFFFF"/>
              </a:solidFill>
              <a:cs typeface="Arial" panose="020B0604020202020204" pitchFamily="34" charset="0"/>
              <a:sym typeface="Arial" panose="020B0604020202020204" pitchFamily="34" charset="0"/>
            </a:endParaRPr>
          </a:p>
        </p:txBody>
      </p:sp>
      <p:sp>
        <p:nvSpPr>
          <p:cNvPr id="3" name="Master text box"/>
          <p:cNvSpPr>
            <a:spLocks noGrp="1"/>
          </p:cNvSpPr>
          <p:nvPr userDrawn="1">
            <p:ph type="body" idx="1"/>
          </p:nvPr>
        </p:nvSpPr>
        <p:spPr>
          <a:xfrm>
            <a:off x="343749" y="1549400"/>
            <a:ext cx="11513289" cy="4699000"/>
          </a:xfrm>
          <a:prstGeom prst="rect">
            <a:avLst/>
          </a:prstGeom>
        </p:spPr>
        <p:txBody>
          <a:bodyPr vert="horz" lIns="0" tIns="0" rIns="0" bIns="0" rtlCol="0" anchor="t" anchorCtr="0">
            <a:noAutofit/>
          </a:bodyPr>
          <a:lstStyle/>
          <a:p>
            <a:pPr lvl="0"/>
            <a:r>
              <a:rPr lang="en-US"/>
              <a:t>First level</a:t>
            </a:r>
          </a:p>
          <a:p>
            <a:pPr lvl="1"/>
            <a:r>
              <a:rPr lang="en-US"/>
              <a:t>Second level</a:t>
            </a:r>
          </a:p>
          <a:p>
            <a:pPr lvl="2"/>
            <a:r>
              <a:rPr lang="en-US"/>
              <a:t>Third level</a:t>
            </a:r>
          </a:p>
        </p:txBody>
      </p:sp>
      <p:sp>
        <p:nvSpPr>
          <p:cNvPr id="15" name="Page number"/>
          <p:cNvSpPr txBox="1"/>
          <p:nvPr userDrawn="1"/>
        </p:nvSpPr>
        <p:spPr>
          <a:xfrm>
            <a:off x="9091164" y="6530157"/>
            <a:ext cx="2854651" cy="198000"/>
          </a:xfrm>
          <a:prstGeom prst="rect">
            <a:avLst/>
          </a:prstGeom>
          <a:noFill/>
        </p:spPr>
        <p:txBody>
          <a:bodyPr wrap="square" lIns="0" tIns="0" rIns="0" bIns="0" rtlCol="0" anchor="ctr">
            <a:noAutofit/>
          </a:bodyPr>
          <a:lstStyle/>
          <a:p>
            <a:pPr algn="r">
              <a:defRPr/>
            </a:pPr>
            <a:fld id="{9AE4D82F-B047-469B-AC52-A46321747EAF}" type="slidenum">
              <a:rPr lang="en-GB" sz="900" smtClean="0">
                <a:solidFill>
                  <a:srgbClr val="4B4B4B"/>
                </a:solidFill>
                <a:cs typeface="Arial" panose="020B0604020202020204" pitchFamily="34" charset="0"/>
                <a:sym typeface="Arial" panose="020B0604020202020204" pitchFamily="34" charset="0"/>
              </a:rPr>
              <a:pPr algn="r">
                <a:defRPr/>
              </a:pPr>
              <a:t>‹#›</a:t>
            </a:fld>
            <a:endParaRPr lang="en-GB" sz="900">
              <a:solidFill>
                <a:srgbClr val="4B4B4B"/>
              </a:solidFill>
              <a:cs typeface="Arial" panose="020B0604020202020204" pitchFamily="34" charset="0"/>
              <a:sym typeface="Arial" panose="020B0604020202020204" pitchFamily="34" charset="0"/>
            </a:endParaRPr>
          </a:p>
        </p:txBody>
      </p:sp>
      <p:grpSp>
        <p:nvGrpSpPr>
          <p:cNvPr id="16" name="Group 15"/>
          <p:cNvGrpSpPr/>
          <p:nvPr userDrawn="1"/>
        </p:nvGrpSpPr>
        <p:grpSpPr>
          <a:xfrm>
            <a:off x="1" y="6776085"/>
            <a:ext cx="12192000" cy="91440"/>
            <a:chOff x="1" y="6464983"/>
            <a:chExt cx="12192000" cy="393017"/>
          </a:xfrm>
        </p:grpSpPr>
        <p:sp>
          <p:nvSpPr>
            <p:cNvPr id="17" name="Rectangle 16"/>
            <p:cNvSpPr/>
            <p:nvPr/>
          </p:nvSpPr>
          <p:spPr>
            <a:xfrm>
              <a:off x="1" y="6464983"/>
              <a:ext cx="717177" cy="393017"/>
            </a:xfrm>
            <a:prstGeom prst="rect">
              <a:avLst/>
            </a:prstGeom>
            <a:solidFill>
              <a:srgbClr val="E5233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Rectangle 17"/>
            <p:cNvSpPr/>
            <p:nvPr/>
          </p:nvSpPr>
          <p:spPr>
            <a:xfrm>
              <a:off x="717178" y="6464983"/>
              <a:ext cx="717177" cy="393017"/>
            </a:xfrm>
            <a:prstGeom prst="rect">
              <a:avLst/>
            </a:prstGeom>
            <a:solidFill>
              <a:srgbClr val="DCA63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9" name="Rectangle 18"/>
            <p:cNvSpPr/>
            <p:nvPr/>
          </p:nvSpPr>
          <p:spPr>
            <a:xfrm>
              <a:off x="1434354" y="6464983"/>
              <a:ext cx="717177" cy="393017"/>
            </a:xfrm>
            <a:prstGeom prst="rect">
              <a:avLst/>
            </a:prstGeom>
            <a:solidFill>
              <a:srgbClr val="4C9E3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0" name="Rectangle 19"/>
            <p:cNvSpPr/>
            <p:nvPr/>
          </p:nvSpPr>
          <p:spPr>
            <a:xfrm>
              <a:off x="2151531" y="6464983"/>
              <a:ext cx="717177" cy="393017"/>
            </a:xfrm>
            <a:prstGeom prst="rect">
              <a:avLst/>
            </a:prstGeom>
            <a:solidFill>
              <a:srgbClr val="C51A2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1" name="Rectangle 20"/>
            <p:cNvSpPr/>
            <p:nvPr/>
          </p:nvSpPr>
          <p:spPr>
            <a:xfrm>
              <a:off x="2868707" y="6464983"/>
              <a:ext cx="717177" cy="393017"/>
            </a:xfrm>
            <a:prstGeom prst="rect">
              <a:avLst/>
            </a:prstGeom>
            <a:solidFill>
              <a:srgbClr val="FF3A2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2" name="Rectangle 21"/>
            <p:cNvSpPr/>
            <p:nvPr/>
          </p:nvSpPr>
          <p:spPr>
            <a:xfrm>
              <a:off x="3585884" y="6464983"/>
              <a:ext cx="717177" cy="393017"/>
            </a:xfrm>
            <a:prstGeom prst="rect">
              <a:avLst/>
            </a:prstGeom>
            <a:solidFill>
              <a:srgbClr val="25BDE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3" name="Rectangle 22"/>
            <p:cNvSpPr/>
            <p:nvPr/>
          </p:nvSpPr>
          <p:spPr>
            <a:xfrm>
              <a:off x="4303061" y="6464983"/>
              <a:ext cx="717177" cy="393017"/>
            </a:xfrm>
            <a:prstGeom prst="rect">
              <a:avLst/>
            </a:prstGeom>
            <a:solidFill>
              <a:srgbClr val="FBC3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Rectangle 23"/>
            <p:cNvSpPr/>
            <p:nvPr/>
          </p:nvSpPr>
          <p:spPr>
            <a:xfrm>
              <a:off x="5020237" y="6464983"/>
              <a:ext cx="717177" cy="393017"/>
            </a:xfrm>
            <a:prstGeom prst="rect">
              <a:avLst/>
            </a:prstGeom>
            <a:solidFill>
              <a:srgbClr val="A21A4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p:cNvSpPr/>
            <p:nvPr/>
          </p:nvSpPr>
          <p:spPr>
            <a:xfrm>
              <a:off x="5737414" y="6464983"/>
              <a:ext cx="717177" cy="393017"/>
            </a:xfrm>
            <a:prstGeom prst="rect">
              <a:avLst/>
            </a:prstGeom>
            <a:solidFill>
              <a:srgbClr val="FD68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p:cNvSpPr/>
            <p:nvPr/>
          </p:nvSpPr>
          <p:spPr>
            <a:xfrm>
              <a:off x="6454590" y="6464983"/>
              <a:ext cx="717177" cy="393017"/>
            </a:xfrm>
            <a:prstGeom prst="rect">
              <a:avLst/>
            </a:prstGeom>
            <a:solidFill>
              <a:srgbClr val="DD13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7" name="Rectangle 26"/>
            <p:cNvSpPr/>
            <p:nvPr/>
          </p:nvSpPr>
          <p:spPr>
            <a:xfrm>
              <a:off x="7171767" y="6464983"/>
              <a:ext cx="717177" cy="393017"/>
            </a:xfrm>
            <a:prstGeom prst="rect">
              <a:avLst/>
            </a:prstGeom>
            <a:solidFill>
              <a:srgbClr val="FD9D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8" name="Rectangle 27"/>
            <p:cNvSpPr/>
            <p:nvPr/>
          </p:nvSpPr>
          <p:spPr>
            <a:xfrm>
              <a:off x="7888942" y="6464983"/>
              <a:ext cx="717177" cy="393017"/>
            </a:xfrm>
            <a:prstGeom prst="rect">
              <a:avLst/>
            </a:prstGeom>
            <a:solidFill>
              <a:srgbClr val="C08B2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9" name="Rectangle 28"/>
            <p:cNvSpPr/>
            <p:nvPr/>
          </p:nvSpPr>
          <p:spPr>
            <a:xfrm>
              <a:off x="8606118" y="6464983"/>
              <a:ext cx="717177" cy="393017"/>
            </a:xfrm>
            <a:prstGeom prst="rect">
              <a:avLst/>
            </a:prstGeom>
            <a:solidFill>
              <a:srgbClr val="3F7E4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0" name="Rectangle 29"/>
            <p:cNvSpPr/>
            <p:nvPr/>
          </p:nvSpPr>
          <p:spPr>
            <a:xfrm>
              <a:off x="9323295" y="6464983"/>
              <a:ext cx="717177" cy="393017"/>
            </a:xfrm>
            <a:prstGeom prst="rect">
              <a:avLst/>
            </a:prstGeom>
            <a:solidFill>
              <a:srgbClr val="0997D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1" name="Rectangle 30"/>
            <p:cNvSpPr/>
            <p:nvPr/>
          </p:nvSpPr>
          <p:spPr>
            <a:xfrm>
              <a:off x="10040471" y="6464983"/>
              <a:ext cx="717177" cy="393017"/>
            </a:xfrm>
            <a:prstGeom prst="rect">
              <a:avLst/>
            </a:prstGeom>
            <a:solidFill>
              <a:srgbClr val="56C02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2" name="Rectangle 31"/>
            <p:cNvSpPr/>
            <p:nvPr/>
          </p:nvSpPr>
          <p:spPr>
            <a:xfrm>
              <a:off x="10757648" y="6464983"/>
              <a:ext cx="717177" cy="393017"/>
            </a:xfrm>
            <a:prstGeom prst="rect">
              <a:avLst/>
            </a:prstGeom>
            <a:solidFill>
              <a:srgbClr val="0068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3" name="Rectangle 32"/>
            <p:cNvSpPr/>
            <p:nvPr/>
          </p:nvSpPr>
          <p:spPr>
            <a:xfrm>
              <a:off x="11474824" y="6464983"/>
              <a:ext cx="717177" cy="393017"/>
            </a:xfrm>
            <a:prstGeom prst="rect">
              <a:avLst/>
            </a:prstGeom>
            <a:solidFill>
              <a:srgbClr val="1A486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pSp>
      <p:pic>
        <p:nvPicPr>
          <p:cNvPr id="34" name="Picture 33"/>
          <p:cNvPicPr>
            <a:picLocks noChangeAspect="1"/>
          </p:cNvPicPr>
          <p:nvPr userDrawn="1"/>
        </p:nvPicPr>
        <p:blipFill>
          <a:blip r:embed="rId11"/>
          <a:stretch>
            <a:fillRect/>
          </a:stretch>
        </p:blipFill>
        <p:spPr>
          <a:xfrm>
            <a:off x="-542979" y="-21029"/>
            <a:ext cx="466725" cy="6124575"/>
          </a:xfrm>
          <a:prstGeom prst="rect">
            <a:avLst/>
          </a:prstGeom>
        </p:spPr>
      </p:pic>
      <p:pic>
        <p:nvPicPr>
          <p:cNvPr id="35" name="Picture 34"/>
          <p:cNvPicPr>
            <a:picLocks noChangeAspect="1"/>
          </p:cNvPicPr>
          <p:nvPr userDrawn="1"/>
        </p:nvPicPr>
        <p:blipFill>
          <a:blip r:embed="rId12"/>
          <a:stretch>
            <a:fillRect/>
          </a:stretch>
        </p:blipFill>
        <p:spPr>
          <a:xfrm>
            <a:off x="-963039" y="-43609"/>
            <a:ext cx="447675" cy="5657850"/>
          </a:xfrm>
          <a:prstGeom prst="rect">
            <a:avLst/>
          </a:prstGeom>
        </p:spPr>
      </p:pic>
    </p:spTree>
    <p:extLst>
      <p:ext uri="{BB962C8B-B14F-4D97-AF65-F5344CB8AC3E}">
        <p14:creationId xmlns:p14="http://schemas.microsoft.com/office/powerpoint/2010/main" val="222561902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sldNum="0" hdr="0" dt="0"/>
  <p:txStyles>
    <p:titleStyle>
      <a:lvl1pPr algn="l" defTabSz="914400" rtl="0" eaLnBrk="1" latinLnBrk="0" hangingPunct="1">
        <a:lnSpc>
          <a:spcPct val="85000"/>
        </a:lnSpc>
        <a:spcBef>
          <a:spcPct val="0"/>
        </a:spcBef>
        <a:buNone/>
        <a:defRPr sz="2400" b="1" kern="1200">
          <a:solidFill>
            <a:schemeClr val="tx2"/>
          </a:solidFill>
          <a:latin typeface="Calibri" panose="020F0502020204030204" pitchFamily="34" charset="0"/>
          <a:ea typeface="+mj-ea"/>
          <a:cs typeface="Calibri" panose="020F0502020204030204" pitchFamily="34" charset="0"/>
          <a:sym typeface="Arial" panose="020B0604020202020204" pitchFamily="34" charset="0"/>
        </a:defRPr>
      </a:lvl1pPr>
    </p:titleStyle>
    <p:bodyStyle>
      <a:lvl1pPr marL="158750" indent="-158750" algn="l" defTabSz="914400" rtl="0" eaLnBrk="1" latinLnBrk="0" hangingPunct="1">
        <a:spcBef>
          <a:spcPct val="20000"/>
        </a:spcBef>
        <a:buClrTx/>
        <a:buSzPct val="100000"/>
        <a:buFont typeface="Wingdings 2" panose="05020102010507070707" pitchFamily="18" charset="2"/>
        <a:buChar char=""/>
        <a:defRPr sz="1200" kern="1200" baseline="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1pPr>
      <a:lvl2pPr marL="317500" indent="-158750" algn="l" defTabSz="914400" rtl="0" eaLnBrk="1" latinLnBrk="0" hangingPunct="1">
        <a:spcBef>
          <a:spcPct val="20000"/>
        </a:spcBef>
        <a:buClrTx/>
        <a:buSzPct val="100000"/>
        <a:buFont typeface="Arial" panose="020B0604020202020204" pitchFamily="34" charset="0"/>
        <a:buChar char="–"/>
        <a:defRPr sz="1200" kern="120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2pPr>
      <a:lvl3pPr marL="444500" indent="-127000" algn="l" defTabSz="914400" rtl="0" eaLnBrk="1" latinLnBrk="0" hangingPunct="1">
        <a:spcBef>
          <a:spcPct val="20000"/>
        </a:spcBef>
        <a:buClrTx/>
        <a:buSzPct val="100000"/>
        <a:buFont typeface="Wingdings 2" panose="05020102010507070707" pitchFamily="18" charset="2"/>
        <a:buChar char=""/>
        <a:tabLst/>
        <a:defRPr sz="1200" kern="120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3pPr>
      <a:lvl4pPr marL="685800" indent="-171450" algn="l" defTabSz="914400" rtl="0" eaLnBrk="1" latinLnBrk="0" hangingPunct="1">
        <a:spcBef>
          <a:spcPct val="20000"/>
        </a:spcBef>
        <a:buClr>
          <a:srgbClr val="808080"/>
        </a:buClr>
        <a:buSzPct val="75000"/>
        <a:buFont typeface="Arial" panose="020B0604020202020204" pitchFamily="34" charset="0"/>
        <a:buChar char="►"/>
        <a:tabLst/>
        <a:defRPr sz="1100" kern="1200">
          <a:solidFill>
            <a:schemeClr val="bg1"/>
          </a:solidFill>
          <a:latin typeface="+mn-lt"/>
          <a:ea typeface="+mn-ea"/>
          <a:cs typeface="+mn-cs"/>
        </a:defRPr>
      </a:lvl4pPr>
      <a:lvl5pPr marL="857250" indent="-171450" algn="l" defTabSz="914400" rtl="0" eaLnBrk="1" latinLnBrk="0" hangingPunct="1">
        <a:spcBef>
          <a:spcPct val="20000"/>
        </a:spcBef>
        <a:buClr>
          <a:srgbClr val="808080"/>
        </a:buClr>
        <a:buSzPct val="75000"/>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
          <p15:clr>
            <a:srgbClr val="F26B43"/>
          </p15:clr>
        </p15:guide>
        <p15:guide id="3" pos="7469">
          <p15:clr>
            <a:srgbClr val="F26B43"/>
          </p15:clr>
        </p15:guide>
        <p15:guide id="4" orient="horz" pos="969">
          <p15:clr>
            <a:srgbClr val="F26B43"/>
          </p15:clr>
        </p15:guide>
        <p15:guide id="5" orient="horz" pos="3933">
          <p15:clr>
            <a:srgbClr val="F26B43"/>
          </p15:clr>
        </p15:guide>
        <p15:guide id="9" orient="horz" pos="1117">
          <p15:clr>
            <a:srgbClr val="F26B43"/>
          </p15:clr>
        </p15:guide>
        <p15:guide id="10" orient="horz" pos="3793">
          <p15:clr>
            <a:srgbClr val="F26B43"/>
          </p15:clr>
        </p15:guide>
        <p15:guide id="11" pos="325">
          <p15:clr>
            <a:srgbClr val="F26B43"/>
          </p15:clr>
        </p15:guide>
        <p15:guide id="12" pos="735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E211D17-58C2-4EFA-B72E-8F505FA38E25}"/>
              </a:ext>
            </a:extLst>
          </p:cNvPr>
          <p:cNvGraphicFramePr>
            <a:graphicFrameLocks noChangeAspect="1"/>
          </p:cNvGraphicFramePr>
          <p:nvPr userDrawn="1">
            <p:custDataLst>
              <p:tags r:id="rId7"/>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4" name="Objekt 3" hidden="1">
                        <a:extLst>
                          <a:ext uri="{FF2B5EF4-FFF2-40B4-BE49-F238E27FC236}">
                            <a16:creationId xmlns:a16="http://schemas.microsoft.com/office/drawing/2014/main" id="{CE211D17-58C2-4EFA-B72E-8F505FA38E25}"/>
                          </a:ext>
                        </a:extLst>
                      </p:cNvPr>
                      <p:cNvPicPr/>
                      <p:nvPr/>
                    </p:nvPicPr>
                    <p:blipFill>
                      <a:blip r:embed="rId9"/>
                      <a:stretch>
                        <a:fillRect/>
                      </a:stretch>
                    </p:blipFill>
                    <p:spPr>
                      <a:xfrm>
                        <a:off x="1955" y="1589"/>
                        <a:ext cx="1953" cy="1587"/>
                      </a:xfrm>
                      <a:prstGeom prst="rect">
                        <a:avLst/>
                      </a:prstGeom>
                    </p:spPr>
                  </p:pic>
                </p:oleObj>
              </mc:Fallback>
            </mc:AlternateContent>
          </a:graphicData>
        </a:graphic>
      </p:graphicFrame>
      <p:sp>
        <p:nvSpPr>
          <p:cNvPr id="7" name="OuterGrid" hidden="1">
            <a:extLst>
              <a:ext uri="{FF2B5EF4-FFF2-40B4-BE49-F238E27FC236}">
                <a16:creationId xmlns:a16="http://schemas.microsoft.com/office/drawing/2014/main" id="{F92457AE-6C05-4D67-9C41-8F061DD3A2F7}"/>
              </a:ext>
            </a:extLst>
          </p:cNvPr>
          <p:cNvSpPr/>
          <p:nvPr userDrawn="1"/>
        </p:nvSpPr>
        <p:spPr>
          <a:xfrm>
            <a:off x="203077" y="1549400"/>
            <a:ext cx="11785846" cy="4699000"/>
          </a:xfrm>
          <a:prstGeom prst="rect">
            <a:avLst/>
          </a:prstGeom>
          <a:noFill/>
          <a:ln w="9525">
            <a:solidFill>
              <a:srgbClr val="F04C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rgbClr val="FFFFFF"/>
              </a:solidFill>
              <a:cs typeface="Arial" panose="020B0604020202020204" pitchFamily="34" charset="0"/>
              <a:sym typeface="Arial" panose="020B0604020202020204" pitchFamily="34" charset="0"/>
            </a:endParaRPr>
          </a:p>
        </p:txBody>
      </p:sp>
      <p:sp>
        <p:nvSpPr>
          <p:cNvPr id="13" name="InnerGrid" hidden="1">
            <a:extLst>
              <a:ext uri="{FF2B5EF4-FFF2-40B4-BE49-F238E27FC236}">
                <a16:creationId xmlns:a16="http://schemas.microsoft.com/office/drawing/2014/main" id="{434328D2-D3BC-436B-BE25-3271BB47CC63}"/>
              </a:ext>
            </a:extLst>
          </p:cNvPr>
          <p:cNvSpPr/>
          <p:nvPr userDrawn="1"/>
        </p:nvSpPr>
        <p:spPr>
          <a:xfrm>
            <a:off x="481745" y="1776549"/>
            <a:ext cx="11222575" cy="4244702"/>
          </a:xfrm>
          <a:prstGeom prst="rect">
            <a:avLst/>
          </a:prstGeom>
          <a:no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rgbClr val="FFFFFF"/>
              </a:solidFill>
              <a:cs typeface="Arial" panose="020B0604020202020204" pitchFamily="34" charset="0"/>
              <a:sym typeface="Arial" panose="020B0604020202020204" pitchFamily="34" charset="0"/>
            </a:endParaRPr>
          </a:p>
        </p:txBody>
      </p:sp>
      <p:sp>
        <p:nvSpPr>
          <p:cNvPr id="3" name="Master text box"/>
          <p:cNvSpPr>
            <a:spLocks noGrp="1"/>
          </p:cNvSpPr>
          <p:nvPr userDrawn="1">
            <p:ph type="body" idx="1"/>
          </p:nvPr>
        </p:nvSpPr>
        <p:spPr>
          <a:xfrm>
            <a:off x="343749" y="1549400"/>
            <a:ext cx="11513289" cy="4699000"/>
          </a:xfrm>
          <a:prstGeom prst="rect">
            <a:avLst/>
          </a:prstGeom>
        </p:spPr>
        <p:txBody>
          <a:bodyPr vert="horz" lIns="0" tIns="0" rIns="0" bIns="0" rtlCol="0" anchor="t" anchorCtr="0">
            <a:noAutofit/>
          </a:bodyPr>
          <a:lstStyle/>
          <a:p>
            <a:pPr lvl="0"/>
            <a:r>
              <a:rPr lang="en-US"/>
              <a:t>First level</a:t>
            </a:r>
          </a:p>
          <a:p>
            <a:pPr lvl="1"/>
            <a:r>
              <a:rPr lang="en-US"/>
              <a:t>Second level</a:t>
            </a:r>
          </a:p>
          <a:p>
            <a:pPr lvl="2"/>
            <a:r>
              <a:rPr lang="en-US"/>
              <a:t>Third level</a:t>
            </a:r>
          </a:p>
        </p:txBody>
      </p:sp>
      <p:sp>
        <p:nvSpPr>
          <p:cNvPr id="15" name="Page number"/>
          <p:cNvSpPr txBox="1"/>
          <p:nvPr userDrawn="1"/>
        </p:nvSpPr>
        <p:spPr>
          <a:xfrm>
            <a:off x="9091164" y="6530157"/>
            <a:ext cx="2854651" cy="198000"/>
          </a:xfrm>
          <a:prstGeom prst="rect">
            <a:avLst/>
          </a:prstGeom>
          <a:noFill/>
        </p:spPr>
        <p:txBody>
          <a:bodyPr wrap="square" lIns="0" tIns="0" rIns="0" bIns="0" rtlCol="0" anchor="ctr">
            <a:noAutofit/>
          </a:bodyPr>
          <a:lstStyle/>
          <a:p>
            <a:pPr algn="r">
              <a:defRPr/>
            </a:pPr>
            <a:fld id="{9AE4D82F-B047-469B-AC52-A46321747EAF}" type="slidenum">
              <a:rPr lang="en-GB" sz="900" smtClean="0">
                <a:solidFill>
                  <a:srgbClr val="4B4B4B"/>
                </a:solidFill>
                <a:cs typeface="Arial" panose="020B0604020202020204" pitchFamily="34" charset="0"/>
                <a:sym typeface="Arial" panose="020B0604020202020204" pitchFamily="34" charset="0"/>
              </a:rPr>
              <a:pPr algn="r">
                <a:defRPr/>
              </a:pPr>
              <a:t>‹#›</a:t>
            </a:fld>
            <a:endParaRPr lang="en-GB" sz="900">
              <a:solidFill>
                <a:srgbClr val="4B4B4B"/>
              </a:solidFill>
              <a:cs typeface="Arial" panose="020B0604020202020204" pitchFamily="34" charset="0"/>
              <a:sym typeface="Arial" panose="020B0604020202020204" pitchFamily="34" charset="0"/>
            </a:endParaRPr>
          </a:p>
        </p:txBody>
      </p:sp>
      <p:grpSp>
        <p:nvGrpSpPr>
          <p:cNvPr id="16" name="Group 15"/>
          <p:cNvGrpSpPr/>
          <p:nvPr userDrawn="1"/>
        </p:nvGrpSpPr>
        <p:grpSpPr>
          <a:xfrm>
            <a:off x="1" y="6776085"/>
            <a:ext cx="12192000" cy="91440"/>
            <a:chOff x="1" y="6464983"/>
            <a:chExt cx="12192000" cy="393017"/>
          </a:xfrm>
        </p:grpSpPr>
        <p:sp>
          <p:nvSpPr>
            <p:cNvPr id="17" name="Rectangle 16"/>
            <p:cNvSpPr/>
            <p:nvPr/>
          </p:nvSpPr>
          <p:spPr>
            <a:xfrm>
              <a:off x="1" y="6464983"/>
              <a:ext cx="717177" cy="393017"/>
            </a:xfrm>
            <a:prstGeom prst="rect">
              <a:avLst/>
            </a:prstGeom>
            <a:solidFill>
              <a:srgbClr val="E5233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Rectangle 17"/>
            <p:cNvSpPr/>
            <p:nvPr/>
          </p:nvSpPr>
          <p:spPr>
            <a:xfrm>
              <a:off x="717178" y="6464983"/>
              <a:ext cx="717177" cy="393017"/>
            </a:xfrm>
            <a:prstGeom prst="rect">
              <a:avLst/>
            </a:prstGeom>
            <a:solidFill>
              <a:srgbClr val="DCA63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9" name="Rectangle 18"/>
            <p:cNvSpPr/>
            <p:nvPr/>
          </p:nvSpPr>
          <p:spPr>
            <a:xfrm>
              <a:off x="1434354" y="6464983"/>
              <a:ext cx="717177" cy="393017"/>
            </a:xfrm>
            <a:prstGeom prst="rect">
              <a:avLst/>
            </a:prstGeom>
            <a:solidFill>
              <a:srgbClr val="4C9E3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0" name="Rectangle 19"/>
            <p:cNvSpPr/>
            <p:nvPr/>
          </p:nvSpPr>
          <p:spPr>
            <a:xfrm>
              <a:off x="2151531" y="6464983"/>
              <a:ext cx="717177" cy="393017"/>
            </a:xfrm>
            <a:prstGeom prst="rect">
              <a:avLst/>
            </a:prstGeom>
            <a:solidFill>
              <a:srgbClr val="C51A2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1" name="Rectangle 20"/>
            <p:cNvSpPr/>
            <p:nvPr/>
          </p:nvSpPr>
          <p:spPr>
            <a:xfrm>
              <a:off x="2868707" y="6464983"/>
              <a:ext cx="717177" cy="393017"/>
            </a:xfrm>
            <a:prstGeom prst="rect">
              <a:avLst/>
            </a:prstGeom>
            <a:solidFill>
              <a:srgbClr val="FF3A2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2" name="Rectangle 21"/>
            <p:cNvSpPr/>
            <p:nvPr/>
          </p:nvSpPr>
          <p:spPr>
            <a:xfrm>
              <a:off x="3585884" y="6464983"/>
              <a:ext cx="717177" cy="393017"/>
            </a:xfrm>
            <a:prstGeom prst="rect">
              <a:avLst/>
            </a:prstGeom>
            <a:solidFill>
              <a:srgbClr val="25BDE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3" name="Rectangle 22"/>
            <p:cNvSpPr/>
            <p:nvPr/>
          </p:nvSpPr>
          <p:spPr>
            <a:xfrm>
              <a:off x="4303061" y="6464983"/>
              <a:ext cx="717177" cy="393017"/>
            </a:xfrm>
            <a:prstGeom prst="rect">
              <a:avLst/>
            </a:prstGeom>
            <a:solidFill>
              <a:srgbClr val="FBC3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Rectangle 23"/>
            <p:cNvSpPr/>
            <p:nvPr/>
          </p:nvSpPr>
          <p:spPr>
            <a:xfrm>
              <a:off x="5020237" y="6464983"/>
              <a:ext cx="717177" cy="393017"/>
            </a:xfrm>
            <a:prstGeom prst="rect">
              <a:avLst/>
            </a:prstGeom>
            <a:solidFill>
              <a:srgbClr val="A21A4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p:cNvSpPr/>
            <p:nvPr/>
          </p:nvSpPr>
          <p:spPr>
            <a:xfrm>
              <a:off x="5737414" y="6464983"/>
              <a:ext cx="717177" cy="393017"/>
            </a:xfrm>
            <a:prstGeom prst="rect">
              <a:avLst/>
            </a:prstGeom>
            <a:solidFill>
              <a:srgbClr val="FD68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p:cNvSpPr/>
            <p:nvPr/>
          </p:nvSpPr>
          <p:spPr>
            <a:xfrm>
              <a:off x="6454590" y="6464983"/>
              <a:ext cx="717177" cy="393017"/>
            </a:xfrm>
            <a:prstGeom prst="rect">
              <a:avLst/>
            </a:prstGeom>
            <a:solidFill>
              <a:srgbClr val="DD13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7" name="Rectangle 26"/>
            <p:cNvSpPr/>
            <p:nvPr/>
          </p:nvSpPr>
          <p:spPr>
            <a:xfrm>
              <a:off x="7171767" y="6464983"/>
              <a:ext cx="717177" cy="393017"/>
            </a:xfrm>
            <a:prstGeom prst="rect">
              <a:avLst/>
            </a:prstGeom>
            <a:solidFill>
              <a:srgbClr val="FD9D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8" name="Rectangle 27"/>
            <p:cNvSpPr/>
            <p:nvPr/>
          </p:nvSpPr>
          <p:spPr>
            <a:xfrm>
              <a:off x="7888942" y="6464983"/>
              <a:ext cx="717177" cy="393017"/>
            </a:xfrm>
            <a:prstGeom prst="rect">
              <a:avLst/>
            </a:prstGeom>
            <a:solidFill>
              <a:srgbClr val="C08B2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9" name="Rectangle 28"/>
            <p:cNvSpPr/>
            <p:nvPr/>
          </p:nvSpPr>
          <p:spPr>
            <a:xfrm>
              <a:off x="8606118" y="6464983"/>
              <a:ext cx="717177" cy="393017"/>
            </a:xfrm>
            <a:prstGeom prst="rect">
              <a:avLst/>
            </a:prstGeom>
            <a:solidFill>
              <a:srgbClr val="3F7E4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0" name="Rectangle 29"/>
            <p:cNvSpPr/>
            <p:nvPr/>
          </p:nvSpPr>
          <p:spPr>
            <a:xfrm>
              <a:off x="9323295" y="6464983"/>
              <a:ext cx="717177" cy="393017"/>
            </a:xfrm>
            <a:prstGeom prst="rect">
              <a:avLst/>
            </a:prstGeom>
            <a:solidFill>
              <a:srgbClr val="0997D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1" name="Rectangle 30"/>
            <p:cNvSpPr/>
            <p:nvPr/>
          </p:nvSpPr>
          <p:spPr>
            <a:xfrm>
              <a:off x="10040471" y="6464983"/>
              <a:ext cx="717177" cy="393017"/>
            </a:xfrm>
            <a:prstGeom prst="rect">
              <a:avLst/>
            </a:prstGeom>
            <a:solidFill>
              <a:srgbClr val="56C02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2" name="Rectangle 31"/>
            <p:cNvSpPr/>
            <p:nvPr/>
          </p:nvSpPr>
          <p:spPr>
            <a:xfrm>
              <a:off x="10757648" y="6464983"/>
              <a:ext cx="717177" cy="393017"/>
            </a:xfrm>
            <a:prstGeom prst="rect">
              <a:avLst/>
            </a:prstGeom>
            <a:solidFill>
              <a:srgbClr val="0068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3" name="Rectangle 32"/>
            <p:cNvSpPr/>
            <p:nvPr/>
          </p:nvSpPr>
          <p:spPr>
            <a:xfrm>
              <a:off x="11474824" y="6464983"/>
              <a:ext cx="717177" cy="393017"/>
            </a:xfrm>
            <a:prstGeom prst="rect">
              <a:avLst/>
            </a:prstGeom>
            <a:solidFill>
              <a:srgbClr val="1A486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pSp>
      <p:pic>
        <p:nvPicPr>
          <p:cNvPr id="34" name="Picture 33"/>
          <p:cNvPicPr>
            <a:picLocks noChangeAspect="1"/>
          </p:cNvPicPr>
          <p:nvPr userDrawn="1"/>
        </p:nvPicPr>
        <p:blipFill>
          <a:blip r:embed="rId10"/>
          <a:stretch>
            <a:fillRect/>
          </a:stretch>
        </p:blipFill>
        <p:spPr>
          <a:xfrm>
            <a:off x="-542979" y="-21029"/>
            <a:ext cx="466725" cy="6124575"/>
          </a:xfrm>
          <a:prstGeom prst="rect">
            <a:avLst/>
          </a:prstGeom>
        </p:spPr>
      </p:pic>
      <p:pic>
        <p:nvPicPr>
          <p:cNvPr id="35" name="Picture 34"/>
          <p:cNvPicPr>
            <a:picLocks noChangeAspect="1"/>
          </p:cNvPicPr>
          <p:nvPr userDrawn="1"/>
        </p:nvPicPr>
        <p:blipFill>
          <a:blip r:embed="rId11"/>
          <a:stretch>
            <a:fillRect/>
          </a:stretch>
        </p:blipFill>
        <p:spPr>
          <a:xfrm>
            <a:off x="-963039" y="-43609"/>
            <a:ext cx="447675" cy="5657850"/>
          </a:xfrm>
          <a:prstGeom prst="rect">
            <a:avLst/>
          </a:prstGeom>
        </p:spPr>
      </p:pic>
    </p:spTree>
    <p:extLst>
      <p:ext uri="{BB962C8B-B14F-4D97-AF65-F5344CB8AC3E}">
        <p14:creationId xmlns:p14="http://schemas.microsoft.com/office/powerpoint/2010/main" val="349710046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4188" r:id="rId4"/>
    <p:sldLayoutId id="2147484189" r:id="rId5"/>
  </p:sldLayoutIdLst>
  <p:hf sldNum="0" hdr="0" dt="0"/>
  <p:txStyles>
    <p:titleStyle>
      <a:lvl1pPr algn="l" defTabSz="914400" rtl="0" eaLnBrk="1" latinLnBrk="0" hangingPunct="1">
        <a:lnSpc>
          <a:spcPct val="85000"/>
        </a:lnSpc>
        <a:spcBef>
          <a:spcPct val="0"/>
        </a:spcBef>
        <a:buNone/>
        <a:defRPr sz="2400" b="1" kern="1200">
          <a:solidFill>
            <a:schemeClr val="tx2"/>
          </a:solidFill>
          <a:latin typeface="Calibri" panose="020F0502020204030204" pitchFamily="34" charset="0"/>
          <a:ea typeface="+mj-ea"/>
          <a:cs typeface="Calibri" panose="020F0502020204030204" pitchFamily="34" charset="0"/>
          <a:sym typeface="Arial" panose="020B0604020202020204" pitchFamily="34" charset="0"/>
        </a:defRPr>
      </a:lvl1pPr>
    </p:titleStyle>
    <p:bodyStyle>
      <a:lvl1pPr marL="158750" indent="-158750" algn="l" defTabSz="914400" rtl="0" eaLnBrk="1" latinLnBrk="0" hangingPunct="1">
        <a:spcBef>
          <a:spcPct val="20000"/>
        </a:spcBef>
        <a:buClrTx/>
        <a:buSzPct val="100000"/>
        <a:buFont typeface="Wingdings 2" panose="05020102010507070707" pitchFamily="18" charset="2"/>
        <a:buChar char=""/>
        <a:defRPr sz="1200" kern="1200" baseline="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1pPr>
      <a:lvl2pPr marL="317500" indent="-158750" algn="l" defTabSz="914400" rtl="0" eaLnBrk="1" latinLnBrk="0" hangingPunct="1">
        <a:spcBef>
          <a:spcPct val="20000"/>
        </a:spcBef>
        <a:buClrTx/>
        <a:buSzPct val="100000"/>
        <a:buFont typeface="Arial" panose="020B0604020202020204" pitchFamily="34" charset="0"/>
        <a:buChar char="–"/>
        <a:defRPr sz="1200" kern="120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2pPr>
      <a:lvl3pPr marL="444500" indent="-127000" algn="l" defTabSz="914400" rtl="0" eaLnBrk="1" latinLnBrk="0" hangingPunct="1">
        <a:spcBef>
          <a:spcPct val="20000"/>
        </a:spcBef>
        <a:buClrTx/>
        <a:buSzPct val="100000"/>
        <a:buFont typeface="Wingdings 2" panose="05020102010507070707" pitchFamily="18" charset="2"/>
        <a:buChar char=""/>
        <a:tabLst/>
        <a:defRPr sz="1200" kern="120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3pPr>
      <a:lvl4pPr marL="685800" indent="-171450" algn="l" defTabSz="914400" rtl="0" eaLnBrk="1" latinLnBrk="0" hangingPunct="1">
        <a:spcBef>
          <a:spcPct val="20000"/>
        </a:spcBef>
        <a:buClr>
          <a:srgbClr val="808080"/>
        </a:buClr>
        <a:buSzPct val="75000"/>
        <a:buFont typeface="Arial" panose="020B0604020202020204" pitchFamily="34" charset="0"/>
        <a:buChar char="►"/>
        <a:tabLst/>
        <a:defRPr sz="1100" kern="1200">
          <a:solidFill>
            <a:schemeClr val="bg1"/>
          </a:solidFill>
          <a:latin typeface="+mn-lt"/>
          <a:ea typeface="+mn-ea"/>
          <a:cs typeface="+mn-cs"/>
        </a:defRPr>
      </a:lvl4pPr>
      <a:lvl5pPr marL="857250" indent="-171450" algn="l" defTabSz="914400" rtl="0" eaLnBrk="1" latinLnBrk="0" hangingPunct="1">
        <a:spcBef>
          <a:spcPct val="20000"/>
        </a:spcBef>
        <a:buClr>
          <a:srgbClr val="808080"/>
        </a:buClr>
        <a:buSzPct val="75000"/>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
          <p15:clr>
            <a:srgbClr val="F26B43"/>
          </p15:clr>
        </p15:guide>
        <p15:guide id="3" pos="7469">
          <p15:clr>
            <a:srgbClr val="F26B43"/>
          </p15:clr>
        </p15:guide>
        <p15:guide id="4" orient="horz" pos="969">
          <p15:clr>
            <a:srgbClr val="F26B43"/>
          </p15:clr>
        </p15:guide>
        <p15:guide id="5" orient="horz" pos="3933">
          <p15:clr>
            <a:srgbClr val="F26B43"/>
          </p15:clr>
        </p15:guide>
        <p15:guide id="9" orient="horz" pos="1117">
          <p15:clr>
            <a:srgbClr val="F26B43"/>
          </p15:clr>
        </p15:guide>
        <p15:guide id="10" orient="horz" pos="3793">
          <p15:clr>
            <a:srgbClr val="F26B43"/>
          </p15:clr>
        </p15:guide>
        <p15:guide id="11" pos="325">
          <p15:clr>
            <a:srgbClr val="F26B43"/>
          </p15:clr>
        </p15:guide>
        <p15:guide id="12" pos="735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E211D17-58C2-4EFA-B72E-8F505FA38E25}"/>
              </a:ext>
            </a:extLst>
          </p:cNvPr>
          <p:cNvGraphicFramePr>
            <a:graphicFrameLocks noChangeAspect="1"/>
          </p:cNvGraphicFramePr>
          <p:nvPr userDrawn="1">
            <p:custDataLst>
              <p:tags r:id="rId10"/>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11" imgW="270" imgH="270" progId="TCLayout.ActiveDocument.1">
                  <p:embed/>
                </p:oleObj>
              </mc:Choice>
              <mc:Fallback>
                <p:oleObj name="think-cell Slide" r:id="rId11" imgW="270" imgH="270" progId="TCLayout.ActiveDocument.1">
                  <p:embed/>
                  <p:pic>
                    <p:nvPicPr>
                      <p:cNvPr id="4" name="Objekt 3" hidden="1">
                        <a:extLst>
                          <a:ext uri="{FF2B5EF4-FFF2-40B4-BE49-F238E27FC236}">
                            <a16:creationId xmlns:a16="http://schemas.microsoft.com/office/drawing/2014/main" id="{CE211D17-58C2-4EFA-B72E-8F505FA38E25}"/>
                          </a:ext>
                        </a:extLst>
                      </p:cNvPr>
                      <p:cNvPicPr/>
                      <p:nvPr/>
                    </p:nvPicPr>
                    <p:blipFill>
                      <a:blip r:embed="rId12"/>
                      <a:stretch>
                        <a:fillRect/>
                      </a:stretch>
                    </p:blipFill>
                    <p:spPr>
                      <a:xfrm>
                        <a:off x="1955" y="1589"/>
                        <a:ext cx="1953" cy="1587"/>
                      </a:xfrm>
                      <a:prstGeom prst="rect">
                        <a:avLst/>
                      </a:prstGeom>
                    </p:spPr>
                  </p:pic>
                </p:oleObj>
              </mc:Fallback>
            </mc:AlternateContent>
          </a:graphicData>
        </a:graphic>
      </p:graphicFrame>
      <p:sp>
        <p:nvSpPr>
          <p:cNvPr id="7" name="OuterGrid" hidden="1">
            <a:extLst>
              <a:ext uri="{FF2B5EF4-FFF2-40B4-BE49-F238E27FC236}">
                <a16:creationId xmlns:a16="http://schemas.microsoft.com/office/drawing/2014/main" id="{F92457AE-6C05-4D67-9C41-8F061DD3A2F7}"/>
              </a:ext>
            </a:extLst>
          </p:cNvPr>
          <p:cNvSpPr/>
          <p:nvPr userDrawn="1"/>
        </p:nvSpPr>
        <p:spPr>
          <a:xfrm>
            <a:off x="203077" y="1549400"/>
            <a:ext cx="11785846" cy="4699000"/>
          </a:xfrm>
          <a:prstGeom prst="rect">
            <a:avLst/>
          </a:prstGeom>
          <a:noFill/>
          <a:ln w="9525">
            <a:solidFill>
              <a:srgbClr val="F04C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rgbClr val="FFFFFF"/>
              </a:solidFill>
              <a:cs typeface="Arial" panose="020B0604020202020204" pitchFamily="34" charset="0"/>
              <a:sym typeface="Arial" panose="020B0604020202020204" pitchFamily="34" charset="0"/>
            </a:endParaRPr>
          </a:p>
        </p:txBody>
      </p:sp>
      <p:sp>
        <p:nvSpPr>
          <p:cNvPr id="13" name="InnerGrid" hidden="1">
            <a:extLst>
              <a:ext uri="{FF2B5EF4-FFF2-40B4-BE49-F238E27FC236}">
                <a16:creationId xmlns:a16="http://schemas.microsoft.com/office/drawing/2014/main" id="{434328D2-D3BC-436B-BE25-3271BB47CC63}"/>
              </a:ext>
            </a:extLst>
          </p:cNvPr>
          <p:cNvSpPr/>
          <p:nvPr userDrawn="1"/>
        </p:nvSpPr>
        <p:spPr>
          <a:xfrm>
            <a:off x="481745" y="1776549"/>
            <a:ext cx="11222575" cy="4244702"/>
          </a:xfrm>
          <a:prstGeom prst="rect">
            <a:avLst/>
          </a:prstGeom>
          <a:no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rgbClr val="FFFFFF"/>
              </a:solidFill>
              <a:cs typeface="Arial" panose="020B0604020202020204" pitchFamily="34" charset="0"/>
              <a:sym typeface="Arial" panose="020B0604020202020204" pitchFamily="34" charset="0"/>
            </a:endParaRPr>
          </a:p>
        </p:txBody>
      </p:sp>
      <p:sp>
        <p:nvSpPr>
          <p:cNvPr id="3" name="Master text box"/>
          <p:cNvSpPr>
            <a:spLocks noGrp="1"/>
          </p:cNvSpPr>
          <p:nvPr userDrawn="1">
            <p:ph type="body" idx="1"/>
          </p:nvPr>
        </p:nvSpPr>
        <p:spPr>
          <a:xfrm>
            <a:off x="343749" y="1549400"/>
            <a:ext cx="11513289" cy="4699000"/>
          </a:xfrm>
          <a:prstGeom prst="rect">
            <a:avLst/>
          </a:prstGeom>
        </p:spPr>
        <p:txBody>
          <a:bodyPr vert="horz" lIns="0" tIns="0" rIns="0" bIns="0" rtlCol="0" anchor="t" anchorCtr="0">
            <a:noAutofit/>
          </a:bodyPr>
          <a:lstStyle/>
          <a:p>
            <a:pPr lvl="0"/>
            <a:r>
              <a:rPr lang="en-US"/>
              <a:t>First level</a:t>
            </a:r>
          </a:p>
          <a:p>
            <a:pPr lvl="1"/>
            <a:r>
              <a:rPr lang="en-US"/>
              <a:t>Second level</a:t>
            </a:r>
          </a:p>
          <a:p>
            <a:pPr lvl="2"/>
            <a:r>
              <a:rPr lang="en-US"/>
              <a:t>Third level</a:t>
            </a:r>
          </a:p>
        </p:txBody>
      </p:sp>
      <p:sp>
        <p:nvSpPr>
          <p:cNvPr id="15" name="Page number"/>
          <p:cNvSpPr txBox="1"/>
          <p:nvPr userDrawn="1"/>
        </p:nvSpPr>
        <p:spPr>
          <a:xfrm>
            <a:off x="9091164" y="6530157"/>
            <a:ext cx="2854651" cy="198000"/>
          </a:xfrm>
          <a:prstGeom prst="rect">
            <a:avLst/>
          </a:prstGeom>
          <a:noFill/>
        </p:spPr>
        <p:txBody>
          <a:bodyPr wrap="square" lIns="0" tIns="0" rIns="0" bIns="0" rtlCol="0" anchor="ctr">
            <a:noAutofit/>
          </a:bodyPr>
          <a:lstStyle/>
          <a:p>
            <a:pPr algn="r">
              <a:defRPr/>
            </a:pPr>
            <a:fld id="{9AE4D82F-B047-469B-AC52-A46321747EAF}" type="slidenum">
              <a:rPr lang="en-GB" sz="900" smtClean="0">
                <a:solidFill>
                  <a:srgbClr val="4B4B4B"/>
                </a:solidFill>
                <a:cs typeface="Arial" panose="020B0604020202020204" pitchFamily="34" charset="0"/>
                <a:sym typeface="Arial" panose="020B0604020202020204" pitchFamily="34" charset="0"/>
              </a:rPr>
              <a:pPr algn="r">
                <a:defRPr/>
              </a:pPr>
              <a:t>‹#›</a:t>
            </a:fld>
            <a:endParaRPr lang="en-GB" sz="900">
              <a:solidFill>
                <a:srgbClr val="4B4B4B"/>
              </a:solidFill>
              <a:cs typeface="Arial" panose="020B0604020202020204" pitchFamily="34" charset="0"/>
              <a:sym typeface="Arial" panose="020B0604020202020204" pitchFamily="34" charset="0"/>
            </a:endParaRPr>
          </a:p>
        </p:txBody>
      </p:sp>
      <p:grpSp>
        <p:nvGrpSpPr>
          <p:cNvPr id="16" name="Group 15"/>
          <p:cNvGrpSpPr/>
          <p:nvPr userDrawn="1"/>
        </p:nvGrpSpPr>
        <p:grpSpPr>
          <a:xfrm>
            <a:off x="1" y="6776085"/>
            <a:ext cx="12192000" cy="91440"/>
            <a:chOff x="1" y="6464983"/>
            <a:chExt cx="12192000" cy="393017"/>
          </a:xfrm>
        </p:grpSpPr>
        <p:sp>
          <p:nvSpPr>
            <p:cNvPr id="17" name="Rectangle 16"/>
            <p:cNvSpPr/>
            <p:nvPr/>
          </p:nvSpPr>
          <p:spPr>
            <a:xfrm>
              <a:off x="1" y="6464983"/>
              <a:ext cx="717177" cy="393017"/>
            </a:xfrm>
            <a:prstGeom prst="rect">
              <a:avLst/>
            </a:prstGeom>
            <a:solidFill>
              <a:srgbClr val="E5233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Rectangle 17"/>
            <p:cNvSpPr/>
            <p:nvPr/>
          </p:nvSpPr>
          <p:spPr>
            <a:xfrm>
              <a:off x="717178" y="6464983"/>
              <a:ext cx="717177" cy="393017"/>
            </a:xfrm>
            <a:prstGeom prst="rect">
              <a:avLst/>
            </a:prstGeom>
            <a:solidFill>
              <a:srgbClr val="DCA63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9" name="Rectangle 18"/>
            <p:cNvSpPr/>
            <p:nvPr/>
          </p:nvSpPr>
          <p:spPr>
            <a:xfrm>
              <a:off x="1434354" y="6464983"/>
              <a:ext cx="717177" cy="393017"/>
            </a:xfrm>
            <a:prstGeom prst="rect">
              <a:avLst/>
            </a:prstGeom>
            <a:solidFill>
              <a:srgbClr val="4C9E3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0" name="Rectangle 19"/>
            <p:cNvSpPr/>
            <p:nvPr/>
          </p:nvSpPr>
          <p:spPr>
            <a:xfrm>
              <a:off x="2151531" y="6464983"/>
              <a:ext cx="717177" cy="393017"/>
            </a:xfrm>
            <a:prstGeom prst="rect">
              <a:avLst/>
            </a:prstGeom>
            <a:solidFill>
              <a:srgbClr val="C51A2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1" name="Rectangle 20"/>
            <p:cNvSpPr/>
            <p:nvPr/>
          </p:nvSpPr>
          <p:spPr>
            <a:xfrm>
              <a:off x="2868707" y="6464983"/>
              <a:ext cx="717177" cy="393017"/>
            </a:xfrm>
            <a:prstGeom prst="rect">
              <a:avLst/>
            </a:prstGeom>
            <a:solidFill>
              <a:srgbClr val="FF3A2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2" name="Rectangle 21"/>
            <p:cNvSpPr/>
            <p:nvPr/>
          </p:nvSpPr>
          <p:spPr>
            <a:xfrm>
              <a:off x="3585884" y="6464983"/>
              <a:ext cx="717177" cy="393017"/>
            </a:xfrm>
            <a:prstGeom prst="rect">
              <a:avLst/>
            </a:prstGeom>
            <a:solidFill>
              <a:srgbClr val="25BDE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3" name="Rectangle 22"/>
            <p:cNvSpPr/>
            <p:nvPr/>
          </p:nvSpPr>
          <p:spPr>
            <a:xfrm>
              <a:off x="4303061" y="6464983"/>
              <a:ext cx="717177" cy="393017"/>
            </a:xfrm>
            <a:prstGeom prst="rect">
              <a:avLst/>
            </a:prstGeom>
            <a:solidFill>
              <a:srgbClr val="FBC3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Rectangle 23"/>
            <p:cNvSpPr/>
            <p:nvPr/>
          </p:nvSpPr>
          <p:spPr>
            <a:xfrm>
              <a:off x="5020237" y="6464983"/>
              <a:ext cx="717177" cy="393017"/>
            </a:xfrm>
            <a:prstGeom prst="rect">
              <a:avLst/>
            </a:prstGeom>
            <a:solidFill>
              <a:srgbClr val="A21A4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p:cNvSpPr/>
            <p:nvPr/>
          </p:nvSpPr>
          <p:spPr>
            <a:xfrm>
              <a:off x="5737414" y="6464983"/>
              <a:ext cx="717177" cy="393017"/>
            </a:xfrm>
            <a:prstGeom prst="rect">
              <a:avLst/>
            </a:prstGeom>
            <a:solidFill>
              <a:srgbClr val="FD68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p:cNvSpPr/>
            <p:nvPr/>
          </p:nvSpPr>
          <p:spPr>
            <a:xfrm>
              <a:off x="6454590" y="6464983"/>
              <a:ext cx="717177" cy="393017"/>
            </a:xfrm>
            <a:prstGeom prst="rect">
              <a:avLst/>
            </a:prstGeom>
            <a:solidFill>
              <a:srgbClr val="DD13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7" name="Rectangle 26"/>
            <p:cNvSpPr/>
            <p:nvPr/>
          </p:nvSpPr>
          <p:spPr>
            <a:xfrm>
              <a:off x="7171767" y="6464983"/>
              <a:ext cx="717177" cy="393017"/>
            </a:xfrm>
            <a:prstGeom prst="rect">
              <a:avLst/>
            </a:prstGeom>
            <a:solidFill>
              <a:srgbClr val="FD9D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8" name="Rectangle 27"/>
            <p:cNvSpPr/>
            <p:nvPr/>
          </p:nvSpPr>
          <p:spPr>
            <a:xfrm>
              <a:off x="7888942" y="6464983"/>
              <a:ext cx="717177" cy="393017"/>
            </a:xfrm>
            <a:prstGeom prst="rect">
              <a:avLst/>
            </a:prstGeom>
            <a:solidFill>
              <a:srgbClr val="C08B2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9" name="Rectangle 28"/>
            <p:cNvSpPr/>
            <p:nvPr/>
          </p:nvSpPr>
          <p:spPr>
            <a:xfrm>
              <a:off x="8606118" y="6464983"/>
              <a:ext cx="717177" cy="393017"/>
            </a:xfrm>
            <a:prstGeom prst="rect">
              <a:avLst/>
            </a:prstGeom>
            <a:solidFill>
              <a:srgbClr val="3F7E4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0" name="Rectangle 29"/>
            <p:cNvSpPr/>
            <p:nvPr/>
          </p:nvSpPr>
          <p:spPr>
            <a:xfrm>
              <a:off x="9323295" y="6464983"/>
              <a:ext cx="717177" cy="393017"/>
            </a:xfrm>
            <a:prstGeom prst="rect">
              <a:avLst/>
            </a:prstGeom>
            <a:solidFill>
              <a:srgbClr val="0997D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1" name="Rectangle 30"/>
            <p:cNvSpPr/>
            <p:nvPr/>
          </p:nvSpPr>
          <p:spPr>
            <a:xfrm>
              <a:off x="10040471" y="6464983"/>
              <a:ext cx="717177" cy="393017"/>
            </a:xfrm>
            <a:prstGeom prst="rect">
              <a:avLst/>
            </a:prstGeom>
            <a:solidFill>
              <a:srgbClr val="56C02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2" name="Rectangle 31"/>
            <p:cNvSpPr/>
            <p:nvPr/>
          </p:nvSpPr>
          <p:spPr>
            <a:xfrm>
              <a:off x="10757648" y="6464983"/>
              <a:ext cx="717177" cy="393017"/>
            </a:xfrm>
            <a:prstGeom prst="rect">
              <a:avLst/>
            </a:prstGeom>
            <a:solidFill>
              <a:srgbClr val="0068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3" name="Rectangle 32"/>
            <p:cNvSpPr/>
            <p:nvPr/>
          </p:nvSpPr>
          <p:spPr>
            <a:xfrm>
              <a:off x="11474824" y="6464983"/>
              <a:ext cx="717177" cy="393017"/>
            </a:xfrm>
            <a:prstGeom prst="rect">
              <a:avLst/>
            </a:prstGeom>
            <a:solidFill>
              <a:srgbClr val="1A486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pSp>
      <p:pic>
        <p:nvPicPr>
          <p:cNvPr id="34" name="Picture 33"/>
          <p:cNvPicPr>
            <a:picLocks noChangeAspect="1"/>
          </p:cNvPicPr>
          <p:nvPr userDrawn="1"/>
        </p:nvPicPr>
        <p:blipFill>
          <a:blip r:embed="rId13"/>
          <a:stretch>
            <a:fillRect/>
          </a:stretch>
        </p:blipFill>
        <p:spPr>
          <a:xfrm>
            <a:off x="-542979" y="-21029"/>
            <a:ext cx="466725" cy="6124575"/>
          </a:xfrm>
          <a:prstGeom prst="rect">
            <a:avLst/>
          </a:prstGeom>
        </p:spPr>
      </p:pic>
      <p:pic>
        <p:nvPicPr>
          <p:cNvPr id="35" name="Picture 34"/>
          <p:cNvPicPr>
            <a:picLocks noChangeAspect="1"/>
          </p:cNvPicPr>
          <p:nvPr userDrawn="1"/>
        </p:nvPicPr>
        <p:blipFill>
          <a:blip r:embed="rId14"/>
          <a:stretch>
            <a:fillRect/>
          </a:stretch>
        </p:blipFill>
        <p:spPr>
          <a:xfrm>
            <a:off x="-963039" y="-43609"/>
            <a:ext cx="447675" cy="5657850"/>
          </a:xfrm>
          <a:prstGeom prst="rect">
            <a:avLst/>
          </a:prstGeom>
        </p:spPr>
      </p:pic>
    </p:spTree>
    <p:extLst>
      <p:ext uri="{BB962C8B-B14F-4D97-AF65-F5344CB8AC3E}">
        <p14:creationId xmlns:p14="http://schemas.microsoft.com/office/powerpoint/2010/main" val="368703224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7" r:id="rId7"/>
    <p:sldLayoutId id="2147483868" r:id="rId8"/>
  </p:sldLayoutIdLst>
  <p:hf sldNum="0" hdr="0" dt="0"/>
  <p:txStyles>
    <p:titleStyle>
      <a:lvl1pPr algn="l" defTabSz="914400" rtl="0" eaLnBrk="1" latinLnBrk="0" hangingPunct="1">
        <a:lnSpc>
          <a:spcPct val="85000"/>
        </a:lnSpc>
        <a:spcBef>
          <a:spcPct val="0"/>
        </a:spcBef>
        <a:buNone/>
        <a:defRPr sz="2400" b="1" kern="1200">
          <a:solidFill>
            <a:schemeClr val="tx2"/>
          </a:solidFill>
          <a:latin typeface="Calibri" panose="020F0502020204030204" pitchFamily="34" charset="0"/>
          <a:ea typeface="+mj-ea"/>
          <a:cs typeface="Calibri" panose="020F0502020204030204" pitchFamily="34" charset="0"/>
          <a:sym typeface="Arial" panose="020B0604020202020204" pitchFamily="34" charset="0"/>
        </a:defRPr>
      </a:lvl1pPr>
    </p:titleStyle>
    <p:bodyStyle>
      <a:lvl1pPr marL="158750" indent="-158750" algn="l" defTabSz="914400" rtl="0" eaLnBrk="1" latinLnBrk="0" hangingPunct="1">
        <a:spcBef>
          <a:spcPct val="20000"/>
        </a:spcBef>
        <a:buClrTx/>
        <a:buSzPct val="100000"/>
        <a:buFont typeface="Wingdings 2" panose="05020102010507070707" pitchFamily="18" charset="2"/>
        <a:buChar char=""/>
        <a:defRPr sz="1200" kern="1200" baseline="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1pPr>
      <a:lvl2pPr marL="317500" indent="-158750" algn="l" defTabSz="914400" rtl="0" eaLnBrk="1" latinLnBrk="0" hangingPunct="1">
        <a:spcBef>
          <a:spcPct val="20000"/>
        </a:spcBef>
        <a:buClrTx/>
        <a:buSzPct val="100000"/>
        <a:buFont typeface="Arial" panose="020B0604020202020204" pitchFamily="34" charset="0"/>
        <a:buChar char="–"/>
        <a:defRPr sz="1200" kern="120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2pPr>
      <a:lvl3pPr marL="444500" indent="-127000" algn="l" defTabSz="914400" rtl="0" eaLnBrk="1" latinLnBrk="0" hangingPunct="1">
        <a:spcBef>
          <a:spcPct val="20000"/>
        </a:spcBef>
        <a:buClrTx/>
        <a:buSzPct val="100000"/>
        <a:buFont typeface="Wingdings 2" panose="05020102010507070707" pitchFamily="18" charset="2"/>
        <a:buChar char=""/>
        <a:tabLst/>
        <a:defRPr sz="1200" kern="1200">
          <a:solidFill>
            <a:schemeClr val="bg1"/>
          </a:solidFill>
          <a:latin typeface="Calibri" panose="020F0502020204030204" pitchFamily="34" charset="0"/>
          <a:ea typeface="+mn-ea"/>
          <a:cs typeface="Calibri" panose="020F0502020204030204" pitchFamily="34" charset="0"/>
          <a:sym typeface="Arial" panose="020B0604020202020204" pitchFamily="34" charset="0"/>
        </a:defRPr>
      </a:lvl3pPr>
      <a:lvl4pPr marL="685800" indent="-171450" algn="l" defTabSz="914400" rtl="0" eaLnBrk="1" latinLnBrk="0" hangingPunct="1">
        <a:spcBef>
          <a:spcPct val="20000"/>
        </a:spcBef>
        <a:buClr>
          <a:srgbClr val="808080"/>
        </a:buClr>
        <a:buSzPct val="75000"/>
        <a:buFont typeface="Arial" panose="020B0604020202020204" pitchFamily="34" charset="0"/>
        <a:buChar char="►"/>
        <a:tabLst/>
        <a:defRPr sz="1100" kern="1200">
          <a:solidFill>
            <a:schemeClr val="bg1"/>
          </a:solidFill>
          <a:latin typeface="+mn-lt"/>
          <a:ea typeface="+mn-ea"/>
          <a:cs typeface="+mn-cs"/>
        </a:defRPr>
      </a:lvl4pPr>
      <a:lvl5pPr marL="857250" indent="-171450" algn="l" defTabSz="914400" rtl="0" eaLnBrk="1" latinLnBrk="0" hangingPunct="1">
        <a:spcBef>
          <a:spcPct val="20000"/>
        </a:spcBef>
        <a:buClr>
          <a:srgbClr val="808080"/>
        </a:buClr>
        <a:buSzPct val="75000"/>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
          <p15:clr>
            <a:srgbClr val="F26B43"/>
          </p15:clr>
        </p15:guide>
        <p15:guide id="3" pos="7469">
          <p15:clr>
            <a:srgbClr val="F26B43"/>
          </p15:clr>
        </p15:guide>
        <p15:guide id="4" orient="horz" pos="969">
          <p15:clr>
            <a:srgbClr val="F26B43"/>
          </p15:clr>
        </p15:guide>
        <p15:guide id="5" orient="horz" pos="3933">
          <p15:clr>
            <a:srgbClr val="F26B43"/>
          </p15:clr>
        </p15:guide>
        <p15:guide id="9" orient="horz" pos="1117">
          <p15:clr>
            <a:srgbClr val="F26B43"/>
          </p15:clr>
        </p15:guide>
        <p15:guide id="10" orient="horz" pos="3793">
          <p15:clr>
            <a:srgbClr val="F26B43"/>
          </p15:clr>
        </p15:guide>
        <p15:guide id="11" pos="325">
          <p15:clr>
            <a:srgbClr val="F26B43"/>
          </p15:clr>
        </p15:guide>
        <p15:guide id="12" pos="735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468B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ABF7FA-279F-D931-A1A8-D45835AB2C1F}"/>
              </a:ext>
            </a:extLst>
          </p:cNvPr>
          <p:cNvGraphicFramePr>
            <a:graphicFrameLocks noChangeAspect="1"/>
          </p:cNvGraphicFramePr>
          <p:nvPr userDrawn="1">
            <p:custDataLst>
              <p:tags r:id="rId13"/>
            </p:custDataLst>
            <p:extLst>
              <p:ext uri="{D42A27DB-BD31-4B8C-83A1-F6EECF244321}">
                <p14:modId xmlns:p14="http://schemas.microsoft.com/office/powerpoint/2010/main" val="2817033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4" progId="TCLayout.ActiveDocument.1">
                  <p:embed/>
                </p:oleObj>
              </mc:Choice>
              <mc:Fallback>
                <p:oleObj name="think-cell Slide" r:id="rId14" imgW="395" imgH="394" progId="TCLayout.ActiveDocument.1">
                  <p:embed/>
                  <p:pic>
                    <p:nvPicPr>
                      <p:cNvPr id="5" name="Object 4" hidden="1">
                        <a:extLst>
                          <a:ext uri="{FF2B5EF4-FFF2-40B4-BE49-F238E27FC236}">
                            <a16:creationId xmlns:a16="http://schemas.microsoft.com/office/drawing/2014/main" id="{FCABF7FA-279F-D931-A1A8-D45835AB2C1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78978" y="6232198"/>
            <a:ext cx="258623" cy="248304"/>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313393156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8" r:id="rId7"/>
    <p:sldLayoutId id="2147483979" r:id="rId8"/>
    <p:sldLayoutId id="2147483980" r:id="rId9"/>
    <p:sldLayoutId id="2147483981" r:id="rId10"/>
    <p:sldLayoutId id="2147483982" r:id="rId11"/>
  </p:sldLayoutIdLst>
  <p:transition spd="med"/>
  <p:txStyles>
    <p:titleStyle>
      <a:lvl1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1pPr>
      <a:lvl2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2pPr>
      <a:lvl3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3pPr>
      <a:lvl4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4pPr>
      <a:lvl5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5pPr>
      <a:lvl6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6pPr>
      <a:lvl7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7pPr>
      <a:lvl8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8pPr>
      <a:lvl9pPr marL="0" marR="0" indent="0" algn="l" defTabSz="914400" rtl="0" latinLnBrk="0">
        <a:lnSpc>
          <a:spcPct val="85000"/>
        </a:lnSpc>
        <a:spcBef>
          <a:spcPts val="0"/>
        </a:spcBef>
        <a:spcAft>
          <a:spcPts val="0"/>
        </a:spcAft>
        <a:buClrTx/>
        <a:buSzTx/>
        <a:buFontTx/>
        <a:buNone/>
        <a:tabLst/>
        <a:defRPr sz="2400" b="1" i="0" u="none" strike="noStrike" cap="none" spc="0" baseline="0">
          <a:solidFill>
            <a:srgbClr val="FFFFFF"/>
          </a:solidFill>
          <a:uFillTx/>
          <a:latin typeface="+mn-lt"/>
          <a:ea typeface="+mn-ea"/>
          <a:cs typeface="+mn-cs"/>
          <a:sym typeface="Calibri"/>
        </a:defRPr>
      </a:lvl9pPr>
    </p:titleStyle>
    <p:bodyStyle>
      <a:lvl1pPr marL="158750" marR="0" indent="-158750" algn="l" defTabSz="914400" rtl="0" latinLnBrk="0">
        <a:lnSpc>
          <a:spcPct val="100000"/>
        </a:lnSpc>
        <a:spcBef>
          <a:spcPts val="200"/>
        </a:spcBef>
        <a:spcAft>
          <a:spcPts val="0"/>
        </a:spcAft>
        <a:buClrTx/>
        <a:buSzPct val="100000"/>
        <a:buFontTx/>
        <a:buChar char="●"/>
        <a:tabLst/>
        <a:defRPr sz="1200" b="0" i="0" u="none" strike="noStrike" cap="none" spc="0" baseline="0">
          <a:solidFill>
            <a:srgbClr val="4B4B4B"/>
          </a:solidFill>
          <a:uFillTx/>
          <a:latin typeface="+mn-lt"/>
          <a:ea typeface="+mn-ea"/>
          <a:cs typeface="+mn-cs"/>
          <a:sym typeface="Calibri"/>
        </a:defRPr>
      </a:lvl1pPr>
      <a:lvl2pPr marL="317500" marR="0" indent="-158750" algn="l" defTabSz="914400" rtl="0" latinLnBrk="0">
        <a:lnSpc>
          <a:spcPct val="100000"/>
        </a:lnSpc>
        <a:spcBef>
          <a:spcPts val="200"/>
        </a:spcBef>
        <a:spcAft>
          <a:spcPts val="0"/>
        </a:spcAft>
        <a:buClrTx/>
        <a:buSzPct val="100000"/>
        <a:buFontTx/>
        <a:buChar char="–"/>
        <a:tabLst/>
        <a:defRPr sz="1200" b="0" i="0" u="none" strike="noStrike" cap="none" spc="0" baseline="0">
          <a:solidFill>
            <a:srgbClr val="4B4B4B"/>
          </a:solidFill>
          <a:uFillTx/>
          <a:latin typeface="+mn-lt"/>
          <a:ea typeface="+mn-ea"/>
          <a:cs typeface="+mn-cs"/>
          <a:sym typeface="Calibri"/>
        </a:defRPr>
      </a:lvl2pPr>
      <a:lvl3pPr marL="444500" marR="0" indent="-127000" algn="l" defTabSz="914400" rtl="0" latinLnBrk="0">
        <a:lnSpc>
          <a:spcPct val="100000"/>
        </a:lnSpc>
        <a:spcBef>
          <a:spcPts val="200"/>
        </a:spcBef>
        <a:spcAft>
          <a:spcPts val="0"/>
        </a:spcAft>
        <a:buClrTx/>
        <a:buSzPct val="100000"/>
        <a:buFontTx/>
        <a:buChar char="●"/>
        <a:tabLst/>
        <a:defRPr sz="1200" b="0" i="0" u="none" strike="noStrike" cap="none" spc="0" baseline="0">
          <a:solidFill>
            <a:srgbClr val="4B4B4B"/>
          </a:solidFill>
          <a:uFillTx/>
          <a:latin typeface="+mn-lt"/>
          <a:ea typeface="+mn-ea"/>
          <a:cs typeface="+mn-cs"/>
          <a:sym typeface="Calibri"/>
        </a:defRPr>
      </a:lvl3pPr>
      <a:lvl4pPr marL="701386" marR="0" indent="-187036" algn="l" defTabSz="914400" rtl="0" latinLnBrk="0">
        <a:lnSpc>
          <a:spcPct val="100000"/>
        </a:lnSpc>
        <a:spcBef>
          <a:spcPts val="200"/>
        </a:spcBef>
        <a:spcAft>
          <a:spcPts val="0"/>
        </a:spcAft>
        <a:buClrTx/>
        <a:buSzPct val="75000"/>
        <a:buFontTx/>
        <a:buChar char="►"/>
        <a:tabLst/>
        <a:defRPr sz="1200" b="0" i="0" u="none" strike="noStrike" cap="none" spc="0" baseline="0">
          <a:solidFill>
            <a:srgbClr val="4B4B4B"/>
          </a:solidFill>
          <a:uFillTx/>
          <a:latin typeface="+mn-lt"/>
          <a:ea typeface="+mn-ea"/>
          <a:cs typeface="+mn-cs"/>
          <a:sym typeface="Calibri"/>
        </a:defRPr>
      </a:lvl4pPr>
      <a:lvl5pPr marL="872835" marR="0" indent="-187036" algn="l" defTabSz="914400" rtl="0" latinLnBrk="0">
        <a:lnSpc>
          <a:spcPct val="100000"/>
        </a:lnSpc>
        <a:spcBef>
          <a:spcPts val="200"/>
        </a:spcBef>
        <a:spcAft>
          <a:spcPts val="0"/>
        </a:spcAft>
        <a:buClrTx/>
        <a:buSzPct val="75000"/>
        <a:buFontTx/>
        <a:buChar char="►"/>
        <a:tabLst/>
        <a:defRPr sz="1200" b="0" i="0" u="none" strike="noStrike" cap="none" spc="0" baseline="0">
          <a:solidFill>
            <a:srgbClr val="4B4B4B"/>
          </a:solidFill>
          <a:uFillTx/>
          <a:latin typeface="+mn-lt"/>
          <a:ea typeface="+mn-ea"/>
          <a:cs typeface="+mn-cs"/>
          <a:sym typeface="Calibri"/>
        </a:defRPr>
      </a:lvl5pPr>
      <a:lvl6pPr marL="2423160" marR="0" indent="-137160" algn="l" defTabSz="914400" rtl="0" latinLnBrk="0">
        <a:lnSpc>
          <a:spcPct val="100000"/>
        </a:lnSpc>
        <a:spcBef>
          <a:spcPts val="200"/>
        </a:spcBef>
        <a:spcAft>
          <a:spcPts val="0"/>
        </a:spcAft>
        <a:buClrTx/>
        <a:buSzPct val="100000"/>
        <a:buFontTx/>
        <a:buChar char="•"/>
        <a:tabLst/>
        <a:defRPr sz="1200" b="0" i="0" u="none" strike="noStrike" cap="none" spc="0" baseline="0">
          <a:solidFill>
            <a:srgbClr val="4B4B4B"/>
          </a:solidFill>
          <a:uFillTx/>
          <a:latin typeface="+mn-lt"/>
          <a:ea typeface="+mn-ea"/>
          <a:cs typeface="+mn-cs"/>
          <a:sym typeface="Calibri"/>
        </a:defRPr>
      </a:lvl6pPr>
      <a:lvl7pPr marL="2880360" marR="0" indent="-137160" algn="l" defTabSz="914400" rtl="0" latinLnBrk="0">
        <a:lnSpc>
          <a:spcPct val="100000"/>
        </a:lnSpc>
        <a:spcBef>
          <a:spcPts val="200"/>
        </a:spcBef>
        <a:spcAft>
          <a:spcPts val="0"/>
        </a:spcAft>
        <a:buClrTx/>
        <a:buSzPct val="100000"/>
        <a:buFontTx/>
        <a:buChar char="•"/>
        <a:tabLst/>
        <a:defRPr sz="1200" b="0" i="0" u="none" strike="noStrike" cap="none" spc="0" baseline="0">
          <a:solidFill>
            <a:srgbClr val="4B4B4B"/>
          </a:solidFill>
          <a:uFillTx/>
          <a:latin typeface="+mn-lt"/>
          <a:ea typeface="+mn-ea"/>
          <a:cs typeface="+mn-cs"/>
          <a:sym typeface="Calibri"/>
        </a:defRPr>
      </a:lvl7pPr>
      <a:lvl8pPr marL="3337559" marR="0" indent="-137159" algn="l" defTabSz="914400" rtl="0" latinLnBrk="0">
        <a:lnSpc>
          <a:spcPct val="100000"/>
        </a:lnSpc>
        <a:spcBef>
          <a:spcPts val="200"/>
        </a:spcBef>
        <a:spcAft>
          <a:spcPts val="0"/>
        </a:spcAft>
        <a:buClrTx/>
        <a:buSzPct val="100000"/>
        <a:buFontTx/>
        <a:buChar char="•"/>
        <a:tabLst/>
        <a:defRPr sz="1200" b="0" i="0" u="none" strike="noStrike" cap="none" spc="0" baseline="0">
          <a:solidFill>
            <a:srgbClr val="4B4B4B"/>
          </a:solidFill>
          <a:uFillTx/>
          <a:latin typeface="+mn-lt"/>
          <a:ea typeface="+mn-ea"/>
          <a:cs typeface="+mn-cs"/>
          <a:sym typeface="Calibri"/>
        </a:defRPr>
      </a:lvl8pPr>
      <a:lvl9pPr marL="3794759" marR="0" indent="-137159" algn="l" defTabSz="914400" rtl="0" latinLnBrk="0">
        <a:lnSpc>
          <a:spcPct val="100000"/>
        </a:lnSpc>
        <a:spcBef>
          <a:spcPts val="200"/>
        </a:spcBef>
        <a:spcAft>
          <a:spcPts val="0"/>
        </a:spcAft>
        <a:buClrTx/>
        <a:buSzPct val="100000"/>
        <a:buFontTx/>
        <a:buChar char="•"/>
        <a:tabLst/>
        <a:defRPr sz="1200" b="0" i="0" u="none" strike="noStrike" cap="none" spc="0" baseline="0">
          <a:solidFill>
            <a:srgbClr val="4B4B4B"/>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F2268F-CAB7-417B-A262-8AABCEA07170}"/>
              </a:ext>
            </a:extLst>
          </p:cNvPr>
          <p:cNvGraphicFramePr>
            <a:graphicFrameLocks noChangeAspect="1"/>
          </p:cNvGraphicFramePr>
          <p:nvPr userDrawn="1">
            <p:custDataLst>
              <p:tags r:id="rId4"/>
            </p:custDataLst>
            <p:extLst>
              <p:ext uri="{D42A27DB-BD31-4B8C-83A1-F6EECF244321}">
                <p14:modId xmlns:p14="http://schemas.microsoft.com/office/powerpoint/2010/main" val="1902246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2" name="Object 1" hidden="1">
                        <a:extLst>
                          <a:ext uri="{FF2B5EF4-FFF2-40B4-BE49-F238E27FC236}">
                            <a16:creationId xmlns:a16="http://schemas.microsoft.com/office/drawing/2014/main" id="{A0F2268F-CAB7-417B-A262-8AABCEA071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Google Shape;6;p1"/>
          <p:cNvSpPr/>
          <p:nvPr/>
        </p:nvSpPr>
        <p:spPr>
          <a:xfrm flipH="1">
            <a:off x="455860" y="463500"/>
            <a:ext cx="11738571" cy="5880200"/>
          </a:xfrm>
          <a:prstGeom prst="rect">
            <a:avLst/>
          </a:prstGeom>
          <a:solidFill>
            <a:srgbClr val="0468B1">
              <a:alpha val="9803"/>
            </a:srgbClr>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468B1"/>
              </a:buClr>
              <a:buSzPts val="1600"/>
              <a:buFont typeface="Helvetica Neue"/>
              <a:buNone/>
            </a:pPr>
            <a:endParaRPr sz="1600" b="0" i="0" u="none" strike="noStrike" cap="none">
              <a:solidFill>
                <a:srgbClr val="000000"/>
              </a:solidFill>
              <a:latin typeface="Proxima Nova Rg"/>
              <a:ea typeface="Proxima Nova Rg"/>
              <a:cs typeface="Proxima Nova Rg"/>
              <a:sym typeface="Proxima Nova"/>
            </a:endParaRPr>
          </a:p>
        </p:txBody>
      </p:sp>
      <p:sp>
        <p:nvSpPr>
          <p:cNvPr id="7" name="Google Shape;7;p1"/>
          <p:cNvSpPr txBox="1"/>
          <p:nvPr/>
        </p:nvSpPr>
        <p:spPr>
          <a:xfrm rot="-5400000">
            <a:off x="11370633" y="1149349"/>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pic>
        <p:nvPicPr>
          <p:cNvPr id="8" name="Google Shape;8;p1" descr="Image"/>
          <p:cNvPicPr preferRelativeResize="0"/>
          <p:nvPr/>
        </p:nvPicPr>
        <p:blipFill rotWithShape="1">
          <a:blip r:embed="rId7">
            <a:alphaModFix/>
          </a:blip>
          <a:srcRect/>
          <a:stretch/>
        </p:blipFill>
        <p:spPr>
          <a:xfrm rot="10800000" flipH="1">
            <a:off x="9278022" y="382011"/>
            <a:ext cx="2011681" cy="401623"/>
          </a:xfrm>
          <a:prstGeom prst="rect">
            <a:avLst/>
          </a:prstGeom>
          <a:noFill/>
          <a:ln>
            <a:noFill/>
          </a:ln>
        </p:spPr>
      </p:pic>
    </p:spTree>
    <p:extLst>
      <p:ext uri="{BB962C8B-B14F-4D97-AF65-F5344CB8AC3E}">
        <p14:creationId xmlns:p14="http://schemas.microsoft.com/office/powerpoint/2010/main" val="1118911750"/>
      </p:ext>
    </p:extLst>
  </p:cSld>
  <p:clrMap bg1="lt1" tx1="dk1" bg2="dk2" tx2="lt2" accent1="accent1" accent2="accent2" accent3="accent3" accent4="accent4" accent5="accent5" accent6="accent6" hlink="hlink" folHlink="folHlink"/>
  <p:sldLayoutIdLst>
    <p:sldLayoutId id="2147484063" r:id="rId1"/>
    <p:sldLayoutId id="214748406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A7A0E3-2E24-4CC9-B470-A1BDF3E23ABB}"/>
              </a:ext>
            </a:extLst>
          </p:cNvPr>
          <p:cNvGraphicFramePr>
            <a:graphicFrameLocks noChangeAspect="1"/>
          </p:cNvGraphicFramePr>
          <p:nvPr userDrawn="1">
            <p:custDataLst>
              <p:tags r:id="rId10"/>
            </p:custDataLst>
            <p:extLst>
              <p:ext uri="{D42A27DB-BD31-4B8C-83A1-F6EECF244321}">
                <p14:modId xmlns:p14="http://schemas.microsoft.com/office/powerpoint/2010/main" val="3420375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6" imgH="416" progId="TCLayout.ActiveDocument.1">
                  <p:embed/>
                </p:oleObj>
              </mc:Choice>
              <mc:Fallback>
                <p:oleObj name="think-cell Slide" r:id="rId11" imgW="416" imgH="416" progId="TCLayout.ActiveDocument.1">
                  <p:embed/>
                  <p:pic>
                    <p:nvPicPr>
                      <p:cNvPr id="2" name="Object 1" hidden="1">
                        <a:extLst>
                          <a:ext uri="{FF2B5EF4-FFF2-40B4-BE49-F238E27FC236}">
                            <a16:creationId xmlns:a16="http://schemas.microsoft.com/office/drawing/2014/main" id="{64A7A0E3-2E24-4CC9-B470-A1BDF3E23AB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Google Shape;6;p1"/>
          <p:cNvSpPr/>
          <p:nvPr/>
        </p:nvSpPr>
        <p:spPr>
          <a:xfrm flipH="1">
            <a:off x="455860" y="463500"/>
            <a:ext cx="11738571" cy="5880200"/>
          </a:xfrm>
          <a:prstGeom prst="rect">
            <a:avLst/>
          </a:prstGeom>
          <a:solidFill>
            <a:srgbClr val="0468B1">
              <a:alpha val="9803"/>
            </a:srgbClr>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468B1"/>
              </a:buClr>
              <a:buSzPts val="1600"/>
              <a:buFont typeface="Helvetica Neue"/>
              <a:buNone/>
            </a:pPr>
            <a:endParaRPr sz="1600" b="0" i="0" u="none" strike="noStrike" cap="none">
              <a:solidFill>
                <a:srgbClr val="000000"/>
              </a:solidFill>
              <a:latin typeface="Proxima Nova Rg"/>
              <a:ea typeface="Proxima Nova Rg"/>
              <a:cs typeface="Proxima Nova Rg"/>
              <a:sym typeface="Proxima Nova"/>
            </a:endParaRPr>
          </a:p>
        </p:txBody>
      </p:sp>
      <p:sp>
        <p:nvSpPr>
          <p:cNvPr id="7" name="Google Shape;7;p1"/>
          <p:cNvSpPr txBox="1"/>
          <p:nvPr/>
        </p:nvSpPr>
        <p:spPr>
          <a:xfrm rot="-5400000">
            <a:off x="11370633" y="1149349"/>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pic>
        <p:nvPicPr>
          <p:cNvPr id="8" name="Google Shape;8;p1" descr="Image"/>
          <p:cNvPicPr preferRelativeResize="0"/>
          <p:nvPr/>
        </p:nvPicPr>
        <p:blipFill rotWithShape="1">
          <a:blip r:embed="rId13">
            <a:alphaModFix/>
          </a:blip>
          <a:srcRect/>
          <a:stretch/>
        </p:blipFill>
        <p:spPr>
          <a:xfrm rot="10800000" flipH="1">
            <a:off x="9278022" y="382011"/>
            <a:ext cx="2011681" cy="401623"/>
          </a:xfrm>
          <a:prstGeom prst="rect">
            <a:avLst/>
          </a:prstGeom>
          <a:noFill/>
          <a:ln>
            <a:noFill/>
          </a:ln>
        </p:spPr>
      </p:pic>
    </p:spTree>
    <p:extLst>
      <p:ext uri="{BB962C8B-B14F-4D97-AF65-F5344CB8AC3E}">
        <p14:creationId xmlns:p14="http://schemas.microsoft.com/office/powerpoint/2010/main" val="1687586302"/>
      </p:ext>
    </p:extLst>
  </p:cSld>
  <p:clrMap bg1="lt1" tx1="dk1" bg2="dk2" tx2="lt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100" r:id="rId6"/>
    <p:sldLayoutId id="2147484144" r:id="rId7"/>
    <p:sldLayoutId id="21474841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UNDP Digital"/>
          <p:cNvSpPr txBox="1"/>
          <p:nvPr/>
        </p:nvSpPr>
        <p:spPr>
          <a:xfrm rot="16200000">
            <a:off x="11422125" y="814274"/>
            <a:ext cx="853949" cy="152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lgn="r" defTabSz="410763">
              <a:defRPr sz="1000" b="1">
                <a:solidFill>
                  <a:srgbClr val="0468B1"/>
                </a:solidFill>
              </a:defRPr>
            </a:lvl1pPr>
          </a:lstStyle>
          <a:p>
            <a:r>
              <a:t> #DigitalUNDP</a:t>
            </a:r>
          </a:p>
        </p:txBody>
      </p:sp>
      <p:sp>
        <p:nvSpPr>
          <p:cNvPr id="3" name="Title Text"/>
          <p:cNvSpPr txBox="1">
            <a:spLocks noGrp="1"/>
          </p:cNvSpPr>
          <p:nvPr>
            <p:ph type="title"/>
          </p:nvPr>
        </p:nvSpPr>
        <p:spPr>
          <a:xfrm>
            <a:off x="1826683" y="979211"/>
            <a:ext cx="9753601" cy="12499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7" tIns="35717" rIns="35717" bIns="35717" anchor="ctr">
            <a:normAutofit/>
          </a:bodyPr>
          <a:lstStyle/>
          <a:p>
            <a:r>
              <a:t>Title Text</a:t>
            </a:r>
          </a:p>
        </p:txBody>
      </p:sp>
      <p:sp>
        <p:nvSpPr>
          <p:cNvPr id="4" name="Body Level One…"/>
          <p:cNvSpPr txBox="1">
            <a:spLocks noGrp="1"/>
          </p:cNvSpPr>
          <p:nvPr>
            <p:ph type="body" idx="1"/>
          </p:nvPr>
        </p:nvSpPr>
        <p:spPr>
          <a:xfrm>
            <a:off x="6805083" y="2229126"/>
            <a:ext cx="4775201" cy="43809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7" tIns="35717" rIns="35717" bIns="35717"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973877" y="6536531"/>
            <a:ext cx="239483" cy="232484"/>
          </a:xfrm>
          <a:prstGeom prst="rect">
            <a:avLst/>
          </a:prstGeom>
          <a:ln w="12700">
            <a:miter lim="400000"/>
          </a:ln>
        </p:spPr>
        <p:txBody>
          <a:bodyPr wrap="none" lIns="35717" tIns="35717" rIns="35717" bIns="35717">
            <a:spAutoFit/>
          </a:bodyPr>
          <a:lstStyle>
            <a:lvl1pPr algn="ctr">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040411271"/>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Lst>
  <p:transition spd="med"/>
  <p:txStyles>
    <p:titleStyle>
      <a:lvl1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1pPr>
      <a:lvl2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2pPr>
      <a:lvl3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3pPr>
      <a:lvl4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4pPr>
      <a:lvl5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5pPr>
      <a:lvl6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6pPr>
      <a:lvl7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7pPr>
      <a:lvl8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8pPr>
      <a:lvl9pPr marL="0" marR="0" indent="0" algn="l" defTabSz="410764" rtl="0" eaLnBrk="1" latinLnBrk="0" hangingPunct="1">
        <a:lnSpc>
          <a:spcPct val="100000"/>
        </a:lnSpc>
        <a:spcBef>
          <a:spcPts val="0"/>
        </a:spcBef>
        <a:spcAft>
          <a:spcPts val="0"/>
        </a:spcAft>
        <a:buClrTx/>
        <a:buSzTx/>
        <a:buFontTx/>
        <a:buNone/>
        <a:tabLst/>
        <a:defRPr sz="1600" b="0" i="0" u="none" strike="noStrike" cap="none" spc="0" baseline="0">
          <a:solidFill>
            <a:srgbClr val="000000"/>
          </a:solidFill>
          <a:uFillTx/>
          <a:latin typeface="Proxima Nova Rg"/>
          <a:ea typeface="Proxima Nova Rg"/>
          <a:cs typeface="Proxima Nova Rg"/>
          <a:sym typeface="Proxima Nova"/>
        </a:defRPr>
      </a:lvl9pPr>
    </p:titleStyle>
    <p:bodyStyle>
      <a:lvl1pPr marL="2222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1pPr>
      <a:lvl2pPr marL="6667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2pPr>
      <a:lvl3pPr marL="11112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3pPr>
      <a:lvl4pPr marL="15557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4pPr>
      <a:lvl5pPr marL="20002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5pPr>
      <a:lvl6pPr marL="24447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6pPr>
      <a:lvl7pPr marL="28892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7pPr>
      <a:lvl8pPr marL="33337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8pPr>
      <a:lvl9pPr marL="3778250" marR="0" indent="-222250" algn="l" defTabSz="410764" rtl="0" eaLnBrk="1" latinLnBrk="0" hangingPunct="1">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Proxima Nova Rg"/>
          <a:ea typeface="Proxima Nova Rg"/>
          <a:cs typeface="Proxima Nova Rg"/>
          <a:sym typeface="Proxima Nova"/>
        </a:defRPr>
      </a:lvl9pPr>
    </p:bodyStyle>
    <p:otherStyle>
      <a:lvl1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0" algn="ctr" defTabSz="410764"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F05118A-F187-4F06-A1F1-0EBC774D5D11}"/>
              </a:ext>
            </a:extLst>
          </p:cNvPr>
          <p:cNvGraphicFramePr>
            <a:graphicFrameLocks noChangeAspect="1"/>
          </p:cNvGraphicFramePr>
          <p:nvPr userDrawn="1">
            <p:custDataLst>
              <p:tags r:id="rId12"/>
            </p:custDataLst>
            <p:extLst>
              <p:ext uri="{D42A27DB-BD31-4B8C-83A1-F6EECF244321}">
                <p14:modId xmlns:p14="http://schemas.microsoft.com/office/powerpoint/2010/main" val="41114011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16" imgH="416" progId="TCLayout.ActiveDocument.1">
                  <p:embed/>
                </p:oleObj>
              </mc:Choice>
              <mc:Fallback>
                <p:oleObj name="think-cell Slide" r:id="rId13" imgW="416" imgH="416" progId="TCLayout.ActiveDocument.1">
                  <p:embed/>
                  <p:pic>
                    <p:nvPicPr>
                      <p:cNvPr id="8" name="Object 7" hidden="1">
                        <a:extLst>
                          <a:ext uri="{FF2B5EF4-FFF2-40B4-BE49-F238E27FC236}">
                            <a16:creationId xmlns:a16="http://schemas.microsoft.com/office/drawing/2014/main" id="{1F05118A-F187-4F06-A1F1-0EBC774D5D11}"/>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3" name="Image" descr="Image"/>
          <p:cNvPicPr>
            <a:picLocks noChangeAspect="1"/>
          </p:cNvPicPr>
          <p:nvPr/>
        </p:nvPicPr>
        <p:blipFill>
          <a:blip r:embed="rId15"/>
          <a:stretch>
            <a:fillRect/>
          </a:stretch>
        </p:blipFill>
        <p:spPr>
          <a:xfrm rot="10800000" flipH="1">
            <a:off x="9278022" y="382011"/>
            <a:ext cx="2011681" cy="401623"/>
          </a:xfrm>
          <a:prstGeom prst="rect">
            <a:avLst/>
          </a:prstGeom>
          <a:ln w="3175">
            <a:miter lim="400000"/>
          </a:ln>
        </p:spPr>
      </p:pic>
      <p:sp>
        <p:nvSpPr>
          <p:cNvPr id="4" name="UNDP Digital"/>
          <p:cNvSpPr txBox="1"/>
          <p:nvPr/>
        </p:nvSpPr>
        <p:spPr>
          <a:xfrm rot="16200000">
            <a:off x="11370633" y="1149349"/>
            <a:ext cx="956934" cy="1651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ctr">
            <a:spAutoFit/>
          </a:bodyPr>
          <a:lstStyle>
            <a:lvl1pPr defTabSz="410764">
              <a:defRPr sz="1100" cap="all">
                <a:solidFill>
                  <a:srgbClr val="0468B1"/>
                </a:solidFill>
              </a:defRPr>
            </a:lvl1pPr>
          </a:lstStyle>
          <a:p>
            <a:r>
              <a:t> UNDP Digital</a:t>
            </a:r>
          </a:p>
        </p:txBody>
      </p:sp>
      <p:sp>
        <p:nvSpPr>
          <p:cNvPr id="5" name="Title Text"/>
          <p:cNvSpPr txBox="1">
            <a:spLocks noGrp="1"/>
          </p:cNvSpPr>
          <p:nvPr>
            <p:ph type="title"/>
          </p:nvPr>
        </p:nvSpPr>
        <p:spPr>
          <a:xfrm>
            <a:off x="2193726" y="178593"/>
            <a:ext cx="7804548" cy="151804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8" tIns="35718" rIns="35718" bIns="35718" anchor="ctr">
            <a:normAutofit/>
          </a:bodyPr>
          <a:lstStyle/>
          <a:p>
            <a:r>
              <a:t>Title Text</a:t>
            </a:r>
          </a:p>
        </p:txBody>
      </p:sp>
      <p:sp>
        <p:nvSpPr>
          <p:cNvPr id="6" name="Body Level One…"/>
          <p:cNvSpPr txBox="1">
            <a:spLocks noGrp="1"/>
          </p:cNvSpPr>
          <p:nvPr>
            <p:ph type="body" idx="1"/>
          </p:nvPr>
        </p:nvSpPr>
        <p:spPr>
          <a:xfrm>
            <a:off x="2193726" y="1821656"/>
            <a:ext cx="7804548" cy="4420196"/>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8" tIns="35718" rIns="35718" bIns="35718" anchor="ctr">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5973876" y="6536531"/>
            <a:ext cx="239485" cy="232486"/>
          </a:xfrm>
          <a:prstGeom prst="rect">
            <a:avLst/>
          </a:prstGeom>
          <a:ln w="3175">
            <a:miter lim="400000"/>
          </a:ln>
        </p:spPr>
        <p:txBody>
          <a:bodyPr wrap="none" lIns="35718" tIns="35718" rIns="35718" bIns="35718">
            <a:spAutoFit/>
          </a:bodyPr>
          <a:lstStyle>
            <a:lvl1pPr algn="ctr">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836041696"/>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Lst>
  <p:transition spd="med"/>
  <p:txStyles>
    <p:titleStyle>
      <a:lvl1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1pPr>
      <a:lvl2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2pPr>
      <a:lvl3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3pPr>
      <a:lvl4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4pPr>
      <a:lvl5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5pPr>
      <a:lvl6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6pPr>
      <a:lvl7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7pPr>
      <a:lvl8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8pPr>
      <a:lvl9pPr marL="0" marR="0" indent="0" algn="l" defTabSz="410765" rtl="0" latinLnBrk="0">
        <a:lnSpc>
          <a:spcPct val="100000"/>
        </a:lnSpc>
        <a:spcBef>
          <a:spcPts val="0"/>
        </a:spcBef>
        <a:spcAft>
          <a:spcPts val="0"/>
        </a:spcAft>
        <a:buClrTx/>
        <a:buSzTx/>
        <a:buFontTx/>
        <a:buNone/>
        <a:tabLst/>
        <a:defRPr sz="1600" b="0" i="0" u="none" strike="noStrike" cap="none" spc="0" baseline="0">
          <a:solidFill>
            <a:srgbClr val="000000"/>
          </a:solidFill>
          <a:uFillTx/>
          <a:latin typeface="+mn-lt"/>
          <a:ea typeface="+mn-ea"/>
          <a:cs typeface="+mn-cs"/>
          <a:sym typeface="Proxima Nova"/>
        </a:defRPr>
      </a:lvl9pPr>
    </p:titleStyle>
    <p:bodyStyle>
      <a:lvl1pPr marL="2222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1pPr>
      <a:lvl2pPr marL="6667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2pPr>
      <a:lvl3pPr marL="11112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3pPr>
      <a:lvl4pPr marL="15557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4pPr>
      <a:lvl5pPr marL="20002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5pPr>
      <a:lvl6pPr marL="24447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6pPr>
      <a:lvl7pPr marL="28892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7pPr>
      <a:lvl8pPr marL="33337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8pPr>
      <a:lvl9pPr marL="3778250" marR="0" indent="-222250" algn="l" defTabSz="410765" rtl="0" latinLnBrk="0">
        <a:lnSpc>
          <a:spcPct val="100000"/>
        </a:lnSpc>
        <a:spcBef>
          <a:spcPts val="0"/>
        </a:spcBef>
        <a:spcAft>
          <a:spcPts val="0"/>
        </a:spcAft>
        <a:buClrTx/>
        <a:buSzPct val="145000"/>
        <a:buFontTx/>
        <a:buChar char="•"/>
        <a:tabLst/>
        <a:defRPr sz="1600" b="0" i="0" u="none" strike="noStrike" cap="none" spc="0" baseline="0">
          <a:solidFill>
            <a:srgbClr val="000000"/>
          </a:solidFill>
          <a:uFillTx/>
          <a:latin typeface="+mn-lt"/>
          <a:ea typeface="+mn-ea"/>
          <a:cs typeface="+mn-cs"/>
          <a:sym typeface="Proxima Nova"/>
        </a:defRPr>
      </a:lvl9pPr>
    </p:bodyStyle>
    <p:otherStyle>
      <a:lvl1pPr marL="0" marR="0" indent="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22860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45720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68580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91440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114300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137160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160020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1828800" algn="ctr" defTabSz="410765"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F998E7A-9A36-0DBD-6DC4-809591D8FD5E}"/>
              </a:ext>
            </a:extLst>
          </p:cNvPr>
          <p:cNvSpPr>
            <a:spLocks noGrp="1" noChangeArrowheads="1"/>
          </p:cNvSpPr>
          <p:nvPr>
            <p:ph type="title"/>
          </p:nvPr>
        </p:nvSpPr>
        <p:spPr bwMode="auto">
          <a:xfrm>
            <a:off x="838200" y="681038"/>
            <a:ext cx="10515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This is a title </a:t>
            </a:r>
          </a:p>
        </p:txBody>
      </p:sp>
      <p:sp>
        <p:nvSpPr>
          <p:cNvPr id="1027" name="Text Placeholder 2">
            <a:extLst>
              <a:ext uri="{FF2B5EF4-FFF2-40B4-BE49-F238E27FC236}">
                <a16:creationId xmlns:a16="http://schemas.microsoft.com/office/drawing/2014/main" id="{06F7F8E9-08DD-AE0E-B283-19B0F0B4F451}"/>
              </a:ext>
            </a:extLst>
          </p:cNvPr>
          <p:cNvSpPr>
            <a:spLocks noGrp="1" noChangeArrowheads="1"/>
          </p:cNvSpPr>
          <p:nvPr>
            <p:ph type="body" idx="1"/>
          </p:nvPr>
        </p:nvSpPr>
        <p:spPr bwMode="auto">
          <a:xfrm>
            <a:off x="838200" y="2112963"/>
            <a:ext cx="10515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F16664C3-776C-416E-A901-866131D147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a:solidFill>
                  <a:schemeClr val="tx1">
                    <a:tint val="75000"/>
                  </a:schemeClr>
                </a:solidFill>
                <a:latin typeface="FontsFreeNetProximaNovaThin" panose="02000506030000020004" pitchFamily="2" charset="77"/>
              </a:defRPr>
            </a:lvl1pPr>
          </a:lstStyle>
          <a:p>
            <a:pPr>
              <a:defRPr/>
            </a:pPr>
            <a:fld id="{1A934974-5256-4F9D-AF00-9B0ABB637E79}" type="datetimeFigureOut">
              <a:rPr lang="en-GB"/>
              <a:pPr>
                <a:defRPr/>
              </a:pPr>
              <a:t>17/08/2024</a:t>
            </a:fld>
            <a:endParaRPr lang="en-GB"/>
          </a:p>
        </p:txBody>
      </p:sp>
      <p:sp>
        <p:nvSpPr>
          <p:cNvPr id="5" name="Footer Placeholder 4">
            <a:extLst>
              <a:ext uri="{FF2B5EF4-FFF2-40B4-BE49-F238E27FC236}">
                <a16:creationId xmlns:a16="http://schemas.microsoft.com/office/drawing/2014/main" id="{A51BE2BC-3B40-77B5-2DAC-79D6DB9D7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FontsFreeNetProximaNovaThin" panose="02000506030000020004" pitchFamily="2" charset="77"/>
              </a:defRPr>
            </a:lvl1pPr>
          </a:lstStyle>
          <a:p>
            <a:pPr>
              <a:defRPr/>
            </a:pPr>
            <a:endParaRPr lang="en-GB"/>
          </a:p>
        </p:txBody>
      </p:sp>
      <p:sp>
        <p:nvSpPr>
          <p:cNvPr id="6" name="Slide Number Placeholder 5">
            <a:extLst>
              <a:ext uri="{FF2B5EF4-FFF2-40B4-BE49-F238E27FC236}">
                <a16:creationId xmlns:a16="http://schemas.microsoft.com/office/drawing/2014/main" id="{C54F68BE-E63A-5C6C-000E-6375090F9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chemeClr val="tx1">
                    <a:tint val="75000"/>
                  </a:schemeClr>
                </a:solidFill>
                <a:latin typeface="FontsFreeNetProximaNovaThin" panose="02000506030000020004" pitchFamily="2" charset="77"/>
              </a:defRPr>
            </a:lvl1pPr>
          </a:lstStyle>
          <a:p>
            <a:pPr>
              <a:defRPr/>
            </a:pPr>
            <a:fld id="{A2F78467-3E2E-4483-A764-85D39BD29956}" type="slidenum">
              <a:rPr lang="en-GB"/>
              <a:pPr>
                <a:defRPr/>
              </a:pPr>
              <a:t>‹#›</a:t>
            </a:fld>
            <a:endParaRPr lang="en-GB" dirty="0"/>
          </a:p>
        </p:txBody>
      </p:sp>
      <p:sp>
        <p:nvSpPr>
          <p:cNvPr id="7" name="Rectangle 6">
            <a:extLst>
              <a:ext uri="{FF2B5EF4-FFF2-40B4-BE49-F238E27FC236}">
                <a16:creationId xmlns:a16="http://schemas.microsoft.com/office/drawing/2014/main" id="{BB3B514A-DF8B-34C6-501E-D349C39A5DC3}"/>
              </a:ext>
            </a:extLst>
          </p:cNvPr>
          <p:cNvSpPr/>
          <p:nvPr userDrawn="1"/>
        </p:nvSpPr>
        <p:spPr>
          <a:xfrm>
            <a:off x="0" y="0"/>
            <a:ext cx="441325" cy="6858000"/>
          </a:xfrm>
          <a:prstGeom prst="rect">
            <a:avLst/>
          </a:prstGeom>
          <a:solidFill>
            <a:srgbClr val="232E3D"/>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a:extLst>
              <a:ext uri="{FF2B5EF4-FFF2-40B4-BE49-F238E27FC236}">
                <a16:creationId xmlns:a16="http://schemas.microsoft.com/office/drawing/2014/main" id="{018C689B-4A24-2020-CBA3-04897AFB89D0}"/>
              </a:ext>
            </a:extLst>
          </p:cNvPr>
          <p:cNvSpPr/>
          <p:nvPr userDrawn="1"/>
        </p:nvSpPr>
        <p:spPr>
          <a:xfrm>
            <a:off x="-3175" y="6615113"/>
            <a:ext cx="441325" cy="2428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058318562"/>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Lst>
  <p:txStyles>
    <p:titleStyle>
      <a:lvl1pPr algn="l" rtl="0" eaLnBrk="0" fontAlgn="base" hangingPunct="0">
        <a:lnSpc>
          <a:spcPct val="90000"/>
        </a:lnSpc>
        <a:spcBef>
          <a:spcPct val="0"/>
        </a:spcBef>
        <a:spcAft>
          <a:spcPct val="0"/>
        </a:spcAft>
        <a:defRPr sz="4400" b="1" kern="1200">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1pPr>
      <a:lvl2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2pPr>
      <a:lvl3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3pPr>
      <a:lvl4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4pPr>
      <a:lvl5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5pPr>
      <a:lvl6pPr marL="4572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6pPr>
      <a:lvl7pPr marL="9144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7pPr>
      <a:lvl8pPr marL="13716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8pPr>
      <a:lvl9pPr marL="18288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PROXIMA NOVA RG" panose="02000506030000020004"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PROXIMA NOVA RG" panose="02000506030000020004"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PROXIMA NOVA RG" panose="02000506030000020004"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PROXIMA NOVA RG" panose="02000506030000020004"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70.emf"/></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70.emf"/></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75.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77.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2.emf"/><Relationship Id="rId2" Type="http://schemas.openxmlformats.org/officeDocument/2006/relationships/slideLayout" Target="../slideLayouts/slideLayout31.xml"/><Relationship Id="rId1" Type="http://schemas.openxmlformats.org/officeDocument/2006/relationships/tags" Target="../tags/tag43.xml"/><Relationship Id="rId6" Type="http://schemas.openxmlformats.org/officeDocument/2006/relationships/image" Target="../media/image66.png"/><Relationship Id="rId5" Type="http://schemas.openxmlformats.org/officeDocument/2006/relationships/image" Target="../media/image11.emf"/><Relationship Id="rId4" Type="http://schemas.openxmlformats.org/officeDocument/2006/relationships/oleObject" Target="../embeddings/oleObject26.bin"/></Relationships>
</file>

<file path=ppt/slides/_rels/slide21.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svg"/><Relationship Id="rId18" Type="http://schemas.openxmlformats.org/officeDocument/2006/relationships/image" Target="../media/image92.jpeg"/><Relationship Id="rId3" Type="http://schemas.openxmlformats.org/officeDocument/2006/relationships/image" Target="../media/image78.png"/><Relationship Id="rId21" Type="http://schemas.openxmlformats.org/officeDocument/2006/relationships/image" Target="../media/image95.jpe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svg"/><Relationship Id="rId2" Type="http://schemas.openxmlformats.org/officeDocument/2006/relationships/notesSlide" Target="../notesSlides/notesSlide19.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31.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svg"/><Relationship Id="rId23" Type="http://schemas.openxmlformats.org/officeDocument/2006/relationships/image" Target="../media/image61.png"/><Relationship Id="rId10" Type="http://schemas.openxmlformats.org/officeDocument/2006/relationships/image" Target="../media/image84.svg"/><Relationship Id="rId19" Type="http://schemas.openxmlformats.org/officeDocument/2006/relationships/image" Target="../media/image93.png"/><Relationship Id="rId4" Type="http://schemas.microsoft.com/office/2007/relationships/hdphoto" Target="../media/hdphoto3.wdp"/><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8" Type="http://schemas.openxmlformats.org/officeDocument/2006/relationships/hyperlink" Target="https://www.undp.org/publications/digital-public-goods-sdgs" TargetMode="External"/><Relationship Id="rId3" Type="http://schemas.openxmlformats.org/officeDocument/2006/relationships/hyperlink" Target="https://www.undp.org/publications/human-and-economic-impact-digital-public-infrastructure" TargetMode="External"/><Relationship Id="rId7" Type="http://schemas.openxmlformats.org/officeDocument/2006/relationships/hyperlink" Target="https://www.undp.org/publications/dpi-approach-playbook" TargetMode="External"/><Relationship Id="rId2" Type="http://schemas.openxmlformats.org/officeDocument/2006/relationships/image" Target="../media/image99.png"/><Relationship Id="rId1" Type="http://schemas.openxmlformats.org/officeDocument/2006/relationships/slideLayout" Target="../slideLayouts/slideLayout44.xml"/><Relationship Id="rId6" Type="http://schemas.openxmlformats.org/officeDocument/2006/relationships/image" Target="../media/image101.png"/><Relationship Id="rId5" Type="http://schemas.openxmlformats.org/officeDocument/2006/relationships/hyperlink" Target="https://www.undp.org/publications/accelerating-sdgs-through-digital-public-infrastructure-compendium-potential-digital-public-infrastructure" TargetMode="External"/><Relationship Id="rId4" Type="http://schemas.openxmlformats.org/officeDocument/2006/relationships/image" Target="../media/image100.pn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4.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39.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61.png"/><Relationship Id="rId5" Type="http://schemas.openxmlformats.org/officeDocument/2006/relationships/image" Target="../media/image65.jpeg"/><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0.xml"/><Relationship Id="rId5" Type="http://schemas.openxmlformats.org/officeDocument/2006/relationships/image" Target="../media/image61.png"/><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61688274-1809-5922-0748-857D57F46FA0}"/>
              </a:ext>
            </a:extLst>
          </p:cNvPr>
          <p:cNvSpPr>
            <a:spLocks noGrp="1" noChangeArrowheads="1"/>
          </p:cNvSpPr>
          <p:nvPr>
            <p:ph type="ctrTitle"/>
          </p:nvPr>
        </p:nvSpPr>
        <p:spPr>
          <a:xfrm>
            <a:off x="1128169" y="879475"/>
            <a:ext cx="5630977" cy="3902075"/>
          </a:xfrm>
        </p:spPr>
        <p:txBody>
          <a:bodyPr/>
          <a:lstStyle/>
          <a:p>
            <a:pPr algn="l" eaLnBrk="1" hangingPunct="1"/>
            <a:r>
              <a:rPr lang="en-GB" altLang="en-US" sz="4400" dirty="0">
                <a:solidFill>
                  <a:srgbClr val="232E3D"/>
                </a:solidFill>
                <a:latin typeface="PROXIMA NOVA RG" pitchFamily="2" charset="0"/>
              </a:rPr>
              <a:t>THE </a:t>
            </a:r>
            <a:r>
              <a:rPr lang="en-GB" altLang="en-US" sz="4400" dirty="0">
                <a:solidFill>
                  <a:schemeClr val="accent2"/>
                </a:solidFill>
                <a:latin typeface="PROXIMA NOVA RG" pitchFamily="2" charset="0"/>
              </a:rPr>
              <a:t>DIGITAL PUBLIC INFRASTRUCTURE</a:t>
            </a:r>
            <a:r>
              <a:rPr lang="en-GB" altLang="en-US" sz="4400" dirty="0">
                <a:solidFill>
                  <a:srgbClr val="232E3D"/>
                </a:solidFill>
                <a:latin typeface="PROXIMA NOVA RG" pitchFamily="2" charset="0"/>
              </a:rPr>
              <a:t> (DPI) APPROACH AND SOMALIA</a:t>
            </a:r>
            <a:endParaRPr lang="en-GB" altLang="en-US" sz="4400" dirty="0">
              <a:latin typeface="PROXIMA NOVA RG" pitchFamily="2" charset="0"/>
            </a:endParaRPr>
          </a:p>
        </p:txBody>
      </p:sp>
      <p:sp>
        <p:nvSpPr>
          <p:cNvPr id="3075" name="Subtitle 2">
            <a:extLst>
              <a:ext uri="{FF2B5EF4-FFF2-40B4-BE49-F238E27FC236}">
                <a16:creationId xmlns:a16="http://schemas.microsoft.com/office/drawing/2014/main" id="{FECD7620-FFA4-72C3-0F09-CE7149350D1D}"/>
              </a:ext>
            </a:extLst>
          </p:cNvPr>
          <p:cNvSpPr>
            <a:spLocks noGrp="1" noChangeArrowheads="1"/>
          </p:cNvSpPr>
          <p:nvPr>
            <p:ph type="subTitle" idx="1"/>
          </p:nvPr>
        </p:nvSpPr>
        <p:spPr>
          <a:xfrm>
            <a:off x="1128169" y="5218930"/>
            <a:ext cx="5980112" cy="612775"/>
          </a:xfrm>
        </p:spPr>
        <p:txBody>
          <a:bodyPr/>
          <a:lstStyle/>
          <a:p>
            <a:pPr algn="l" eaLnBrk="1" hangingPunct="1">
              <a:defRPr/>
            </a:pPr>
            <a:r>
              <a:rPr lang="en-GB" altLang="en-US" dirty="0"/>
              <a:t>Mogadishu</a:t>
            </a:r>
            <a:endParaRPr lang="en-GB" altLang="en-US" dirty="0">
              <a:highlight>
                <a:srgbClr val="FFFF00"/>
              </a:highlight>
            </a:endParaRPr>
          </a:p>
        </p:txBody>
      </p:sp>
      <p:sp>
        <p:nvSpPr>
          <p:cNvPr id="4" name="Subtitle 2">
            <a:extLst>
              <a:ext uri="{FF2B5EF4-FFF2-40B4-BE49-F238E27FC236}">
                <a16:creationId xmlns:a16="http://schemas.microsoft.com/office/drawing/2014/main" id="{D1A7F878-2540-B7C3-23FC-DCEE208A17B2}"/>
              </a:ext>
            </a:extLst>
          </p:cNvPr>
          <p:cNvSpPr txBox="1">
            <a:spLocks/>
          </p:cNvSpPr>
          <p:nvPr/>
        </p:nvSpPr>
        <p:spPr>
          <a:xfrm>
            <a:off x="1128169" y="5626282"/>
            <a:ext cx="5980112" cy="61277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PROXIMA NOVA RG"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ROXIMA NOVA RG"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ROXIMA NOVA RG"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ROXIMA NOVA RG"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ROXIMA NOVA RG"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lumMod val="50000"/>
                  </a:prstClr>
                </a:solidFill>
                <a:effectLst/>
                <a:uLnTx/>
                <a:uFillTx/>
                <a:latin typeface="FontsFreeNetProximaNovaThin" panose="02000506030000020004" pitchFamily="2" charset="77"/>
                <a:ea typeface="+mn-ea"/>
                <a:cs typeface="+mn-cs"/>
              </a:rPr>
              <a:t>August 2024</a:t>
            </a:r>
          </a:p>
        </p:txBody>
      </p:sp>
      <p:pic>
        <p:nvPicPr>
          <p:cNvPr id="4104" name="Picture 8" descr="Somalia | BMZ">
            <a:extLst>
              <a:ext uri="{FF2B5EF4-FFF2-40B4-BE49-F238E27FC236}">
                <a16:creationId xmlns:a16="http://schemas.microsoft.com/office/drawing/2014/main" id="{E51C9A6F-2014-E1C9-D86C-E37737EB3C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93" r="43495"/>
          <a:stretch/>
        </p:blipFill>
        <p:spPr bwMode="auto">
          <a:xfrm>
            <a:off x="7108280" y="0"/>
            <a:ext cx="50837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EE086239-7F08-B6C4-D297-D476A8115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2675" y="365125"/>
            <a:ext cx="50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AE1C2545-2576-C55E-C16C-F84C269BE178}"/>
              </a:ext>
            </a:extLst>
          </p:cNvPr>
          <p:cNvSpPr/>
          <p:nvPr/>
        </p:nvSpPr>
        <p:spPr>
          <a:xfrm>
            <a:off x="5566480" y="1631091"/>
            <a:ext cx="1498848" cy="4226011"/>
          </a:xfrm>
          <a:prstGeom prst="round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DEDC421-A55C-0219-0BD8-3A88EA99400E}"/>
              </a:ext>
            </a:extLst>
          </p:cNvPr>
          <p:cNvSpPr/>
          <p:nvPr/>
        </p:nvSpPr>
        <p:spPr>
          <a:xfrm>
            <a:off x="7296821" y="1631091"/>
            <a:ext cx="1498848" cy="4226011"/>
          </a:xfrm>
          <a:prstGeom prst="round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a:extLst>
              <a:ext uri="{FF2B5EF4-FFF2-40B4-BE49-F238E27FC236}">
                <a16:creationId xmlns:a16="http://schemas.microsoft.com/office/drawing/2014/main" id="{E7090881-4C69-6984-6052-84F29D3E1368}"/>
              </a:ext>
            </a:extLst>
          </p:cNvPr>
          <p:cNvSpPr/>
          <p:nvPr/>
        </p:nvSpPr>
        <p:spPr>
          <a:xfrm>
            <a:off x="9055292" y="1631091"/>
            <a:ext cx="1498848" cy="4226011"/>
          </a:xfrm>
          <a:prstGeom prst="round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72358C12-93A5-56DB-E318-3D26493993A7}"/>
              </a:ext>
            </a:extLst>
          </p:cNvPr>
          <p:cNvSpPr/>
          <p:nvPr/>
        </p:nvSpPr>
        <p:spPr>
          <a:xfrm>
            <a:off x="3807402" y="1631091"/>
            <a:ext cx="1498848" cy="4226011"/>
          </a:xfrm>
          <a:prstGeom prst="round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195;p22">
            <a:extLst>
              <a:ext uri="{FF2B5EF4-FFF2-40B4-BE49-F238E27FC236}">
                <a16:creationId xmlns:a16="http://schemas.microsoft.com/office/drawing/2014/main" id="{91FAE490-549F-94FF-3296-B73276112ED1}"/>
              </a:ext>
            </a:extLst>
          </p:cNvPr>
          <p:cNvSpPr txBox="1"/>
          <p:nvPr/>
        </p:nvSpPr>
        <p:spPr>
          <a:xfrm>
            <a:off x="930630" y="613291"/>
            <a:ext cx="10254044" cy="39395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kumimoji="0" lang="en-US" sz="3200" b="1"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Proxima Nova"/>
              </a:rPr>
              <a:t>Infrastructure: A shared means to many ends</a:t>
            </a:r>
            <a:endParaRPr kumimoji="0" lang="en-US" sz="1400" b="0"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Arial"/>
            </a:endParaRPr>
          </a:p>
        </p:txBody>
      </p:sp>
      <p:sp>
        <p:nvSpPr>
          <p:cNvPr id="20" name="TextBox 19">
            <a:extLst>
              <a:ext uri="{FF2B5EF4-FFF2-40B4-BE49-F238E27FC236}">
                <a16:creationId xmlns:a16="http://schemas.microsoft.com/office/drawing/2014/main" id="{2E172A0E-6B5E-7506-40C3-3D37153A3B6D}"/>
              </a:ext>
            </a:extLst>
          </p:cNvPr>
          <p:cNvSpPr txBox="1"/>
          <p:nvPr/>
        </p:nvSpPr>
        <p:spPr>
          <a:xfrm>
            <a:off x="913387" y="1929525"/>
            <a:ext cx="232927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Gov</a:t>
            </a:r>
          </a:p>
        </p:txBody>
      </p:sp>
      <p:sp>
        <p:nvSpPr>
          <p:cNvPr id="25" name="TextBox 24">
            <a:extLst>
              <a:ext uri="{FF2B5EF4-FFF2-40B4-BE49-F238E27FC236}">
                <a16:creationId xmlns:a16="http://schemas.microsoft.com/office/drawing/2014/main" id="{F1B8671D-10BA-5364-5E43-4EDE4BFF1BBC}"/>
              </a:ext>
            </a:extLst>
          </p:cNvPr>
          <p:cNvSpPr txBox="1"/>
          <p:nvPr/>
        </p:nvSpPr>
        <p:spPr>
          <a:xfrm>
            <a:off x="3758034" y="1795701"/>
            <a:ext cx="16014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Ministry of Education</a:t>
            </a:r>
          </a:p>
        </p:txBody>
      </p:sp>
      <p:sp>
        <p:nvSpPr>
          <p:cNvPr id="26" name="TextBox 25">
            <a:extLst>
              <a:ext uri="{FF2B5EF4-FFF2-40B4-BE49-F238E27FC236}">
                <a16:creationId xmlns:a16="http://schemas.microsoft.com/office/drawing/2014/main" id="{7473174C-8B67-9AC3-DD43-7D40E45F528C}"/>
              </a:ext>
            </a:extLst>
          </p:cNvPr>
          <p:cNvSpPr txBox="1"/>
          <p:nvPr/>
        </p:nvSpPr>
        <p:spPr>
          <a:xfrm>
            <a:off x="5515168" y="1795701"/>
            <a:ext cx="16014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600" b="1" dirty="0">
                <a:solidFill>
                  <a:schemeClr val="tx1"/>
                </a:solidFill>
                <a:latin typeface="PROXIMA NOVA RG" panose="02000506030000020004" pitchFamily="2" charset="77"/>
                <a:ea typeface="+mn-ea"/>
                <a:cs typeface="+mn-cs"/>
                <a:sym typeface="Calibri"/>
              </a:rPr>
              <a:t>Ministry of Health</a:t>
            </a:r>
            <a:endParaRPr kumimoji="0" lang="en-GB" sz="16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endParaRPr>
          </a:p>
        </p:txBody>
      </p:sp>
      <p:sp>
        <p:nvSpPr>
          <p:cNvPr id="27" name="TextBox 26">
            <a:extLst>
              <a:ext uri="{FF2B5EF4-FFF2-40B4-BE49-F238E27FC236}">
                <a16:creationId xmlns:a16="http://schemas.microsoft.com/office/drawing/2014/main" id="{1830151F-A352-96DF-D317-CE19609CB55B}"/>
              </a:ext>
            </a:extLst>
          </p:cNvPr>
          <p:cNvSpPr txBox="1"/>
          <p:nvPr/>
        </p:nvSpPr>
        <p:spPr>
          <a:xfrm>
            <a:off x="7404385" y="1795701"/>
            <a:ext cx="128372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National tax/ revenue authority</a:t>
            </a:r>
          </a:p>
        </p:txBody>
      </p:sp>
      <p:sp>
        <p:nvSpPr>
          <p:cNvPr id="36" name="TextBox 35">
            <a:extLst>
              <a:ext uri="{FF2B5EF4-FFF2-40B4-BE49-F238E27FC236}">
                <a16:creationId xmlns:a16="http://schemas.microsoft.com/office/drawing/2014/main" id="{9113512E-D5AE-6797-D139-AE5C42336492}"/>
              </a:ext>
            </a:extLst>
          </p:cNvPr>
          <p:cNvSpPr txBox="1"/>
          <p:nvPr/>
        </p:nvSpPr>
        <p:spPr>
          <a:xfrm>
            <a:off x="9183566" y="1795701"/>
            <a:ext cx="124229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Department of Agriculture</a:t>
            </a:r>
          </a:p>
        </p:txBody>
      </p:sp>
      <p:pic>
        <p:nvPicPr>
          <p:cNvPr id="2" name="Image" descr="Image">
            <a:extLst>
              <a:ext uri="{FF2B5EF4-FFF2-40B4-BE49-F238E27FC236}">
                <a16:creationId xmlns:a16="http://schemas.microsoft.com/office/drawing/2014/main" id="{B036B36F-65EA-5D3F-4830-BEC437ED48E2}"/>
              </a:ext>
            </a:extLst>
          </p:cNvPr>
          <p:cNvPicPr>
            <a:picLocks noChangeAspect="1"/>
          </p:cNvPicPr>
          <p:nvPr/>
        </p:nvPicPr>
        <p:blipFill>
          <a:blip r:embed="rId3"/>
          <a:stretch>
            <a:fillRect/>
          </a:stretch>
        </p:blipFill>
        <p:spPr>
          <a:xfrm rot="16200000">
            <a:off x="-488404" y="1344760"/>
            <a:ext cx="1889180" cy="457201"/>
          </a:xfrm>
          <a:prstGeom prst="rect">
            <a:avLst/>
          </a:prstGeom>
          <a:ln w="3175">
            <a:miter lim="400000"/>
          </a:ln>
        </p:spPr>
      </p:pic>
      <p:pic>
        <p:nvPicPr>
          <p:cNvPr id="1028" name="Picture 4" descr="Cartoon Road Images - Free Download on Freepik">
            <a:extLst>
              <a:ext uri="{FF2B5EF4-FFF2-40B4-BE49-F238E27FC236}">
                <a16:creationId xmlns:a16="http://schemas.microsoft.com/office/drawing/2014/main" id="{00A832EA-71E8-4918-4501-37F55E0746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003" b="-1"/>
          <a:stretch/>
        </p:blipFill>
        <p:spPr bwMode="auto">
          <a:xfrm>
            <a:off x="3422822" y="2807144"/>
            <a:ext cx="7524569" cy="72064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6A9C07A-0CDC-299E-5F59-FB5FF1A1812B}"/>
              </a:ext>
            </a:extLst>
          </p:cNvPr>
          <p:cNvSpPr txBox="1"/>
          <p:nvPr/>
        </p:nvSpPr>
        <p:spPr>
          <a:xfrm>
            <a:off x="913386" y="3864410"/>
            <a:ext cx="232927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Infra</a:t>
            </a:r>
          </a:p>
        </p:txBody>
      </p:sp>
      <p:sp>
        <p:nvSpPr>
          <p:cNvPr id="4" name="Rectangle 3">
            <a:extLst>
              <a:ext uri="{FF2B5EF4-FFF2-40B4-BE49-F238E27FC236}">
                <a16:creationId xmlns:a16="http://schemas.microsoft.com/office/drawing/2014/main" id="{7BE01D09-40FC-FA16-E6E8-332ABF5ABA3B}"/>
              </a:ext>
            </a:extLst>
          </p:cNvPr>
          <p:cNvSpPr/>
          <p:nvPr/>
        </p:nvSpPr>
        <p:spPr>
          <a:xfrm>
            <a:off x="913386" y="6073635"/>
            <a:ext cx="10049489" cy="4801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algn="ctr" defTabSz="410764" hangingPunct="0">
              <a:spcBef>
                <a:spcPts val="600"/>
              </a:spcBef>
              <a:defRPr/>
            </a:pPr>
            <a:r>
              <a:rPr lang="en-US" sz="1800">
                <a:solidFill>
                  <a:srgbClr val="0070C0"/>
                </a:solidFill>
                <a:latin typeface="Proxima Nova Rg"/>
              </a:rPr>
              <a:t>…but this is not how digital usually works in government</a:t>
            </a:r>
            <a:endParaRPr lang="en-US" sz="1800">
              <a:solidFill>
                <a:schemeClr val="accent1"/>
              </a:solidFill>
              <a:latin typeface="Proxima Nova Rg"/>
            </a:endParaRPr>
          </a:p>
        </p:txBody>
      </p:sp>
      <p:pic>
        <p:nvPicPr>
          <p:cNvPr id="1026" name="Picture 2" descr="Vector illustration of lines of electricity transfers. Cartoon forest  landscape with power line supports, fields, trees on mountain background.  Stock Vector | Adobe Stock">
            <a:extLst>
              <a:ext uri="{FF2B5EF4-FFF2-40B4-BE49-F238E27FC236}">
                <a16:creationId xmlns:a16="http://schemas.microsoft.com/office/drawing/2014/main" id="{19CE2C08-1EBC-1DCE-B7FB-2D57AB3174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53"/>
          <a:stretch/>
        </p:blipFill>
        <p:spPr bwMode="auto">
          <a:xfrm>
            <a:off x="3422822" y="3737355"/>
            <a:ext cx="2023184" cy="7697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ector illustration of lines of electricity transfers. Cartoon forest  landscape with power line supports, fields, trees on mountain background.  Stock Vector | Adobe Stock">
            <a:extLst>
              <a:ext uri="{FF2B5EF4-FFF2-40B4-BE49-F238E27FC236}">
                <a16:creationId xmlns:a16="http://schemas.microsoft.com/office/drawing/2014/main" id="{CC5B8566-4681-D54C-4804-121E80F22E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53"/>
          <a:stretch/>
        </p:blipFill>
        <p:spPr bwMode="auto">
          <a:xfrm flipH="1">
            <a:off x="5446005" y="3737355"/>
            <a:ext cx="1825753" cy="76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ector illustration of lines of electricity transfers. Cartoon forest  landscape with power line supports, fields, trees on mountain background.  Stock Vector | Adobe Stock">
            <a:extLst>
              <a:ext uri="{FF2B5EF4-FFF2-40B4-BE49-F238E27FC236}">
                <a16:creationId xmlns:a16="http://schemas.microsoft.com/office/drawing/2014/main" id="{EF01CAF7-7E49-9B39-3506-DE6554EBE6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53"/>
          <a:stretch/>
        </p:blipFill>
        <p:spPr bwMode="auto">
          <a:xfrm>
            <a:off x="7271759" y="3737355"/>
            <a:ext cx="1871320" cy="769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ector illustration of lines of electricity transfers. Cartoon forest  landscape with power line supports, fields, trees on mountain background.  Stock Vector | Adobe Stock">
            <a:extLst>
              <a:ext uri="{FF2B5EF4-FFF2-40B4-BE49-F238E27FC236}">
                <a16:creationId xmlns:a16="http://schemas.microsoft.com/office/drawing/2014/main" id="{A024DB57-335A-3B6E-FEF4-B2E5BFBE8A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53"/>
          <a:stretch/>
        </p:blipFill>
        <p:spPr bwMode="auto">
          <a:xfrm flipH="1">
            <a:off x="9143078" y="3737355"/>
            <a:ext cx="1825753" cy="7697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30+ Thousand City Sewer Royalty-Free Images, Stock Photos &amp; Pictures |  Shutterstock">
            <a:extLst>
              <a:ext uri="{FF2B5EF4-FFF2-40B4-BE49-F238E27FC236}">
                <a16:creationId xmlns:a16="http://schemas.microsoft.com/office/drawing/2014/main" id="{3386E850-80FB-5B78-119D-4257A1A8C8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700" b="7979"/>
          <a:stretch/>
        </p:blipFill>
        <p:spPr bwMode="auto">
          <a:xfrm>
            <a:off x="3422822" y="4705026"/>
            <a:ext cx="3848937" cy="7697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30+ Thousand City Sewer Royalty-Free Images, Stock Photos &amp; Pictures |  Shutterstock">
            <a:extLst>
              <a:ext uri="{FF2B5EF4-FFF2-40B4-BE49-F238E27FC236}">
                <a16:creationId xmlns:a16="http://schemas.microsoft.com/office/drawing/2014/main" id="{1ACF3A2F-97F1-19E3-40B6-FD568DC896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700" b="7979"/>
          <a:stretch/>
        </p:blipFill>
        <p:spPr bwMode="auto">
          <a:xfrm>
            <a:off x="7271759" y="4702296"/>
            <a:ext cx="3702908" cy="769733"/>
          </a:xfrm>
          <a:prstGeom prst="rect">
            <a:avLst/>
          </a:prstGeom>
          <a:noFill/>
          <a:extLst>
            <a:ext uri="{909E8E84-426E-40DD-AFC4-6F175D3DCCD1}">
              <a14:hiddenFill xmlns:a14="http://schemas.microsoft.com/office/drawing/2010/main">
                <a:solidFill>
                  <a:srgbClr val="FFFFFF"/>
                </a:solidFill>
              </a14:hiddenFill>
            </a:ext>
          </a:extLst>
        </p:spPr>
      </p:pic>
      <p:sp>
        <p:nvSpPr>
          <p:cNvPr id="10" name="Left Brace 9">
            <a:extLst>
              <a:ext uri="{FF2B5EF4-FFF2-40B4-BE49-F238E27FC236}">
                <a16:creationId xmlns:a16="http://schemas.microsoft.com/office/drawing/2014/main" id="{133C506C-7AC4-F61A-B697-A51C0EDFA8F2}"/>
              </a:ext>
            </a:extLst>
          </p:cNvPr>
          <p:cNvSpPr/>
          <p:nvPr/>
        </p:nvSpPr>
        <p:spPr>
          <a:xfrm>
            <a:off x="2001795" y="2840726"/>
            <a:ext cx="827902" cy="2566029"/>
          </a:xfrm>
          <a:prstGeom prst="leftBrace">
            <a:avLst>
              <a:gd name="adj1" fmla="val 31118"/>
              <a:gd name="adj2" fmla="val 48074"/>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775364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be 14">
            <a:extLst>
              <a:ext uri="{FF2B5EF4-FFF2-40B4-BE49-F238E27FC236}">
                <a16:creationId xmlns:a16="http://schemas.microsoft.com/office/drawing/2014/main" id="{D2AE6CE5-076A-2120-CD47-26D0936348F0}"/>
              </a:ext>
            </a:extLst>
          </p:cNvPr>
          <p:cNvSpPr/>
          <p:nvPr/>
        </p:nvSpPr>
        <p:spPr>
          <a:xfrm>
            <a:off x="3815497" y="488349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Cube 13">
            <a:extLst>
              <a:ext uri="{FF2B5EF4-FFF2-40B4-BE49-F238E27FC236}">
                <a16:creationId xmlns:a16="http://schemas.microsoft.com/office/drawing/2014/main" id="{0032C01B-82D1-A64D-DEC9-918B268F1CC0}"/>
              </a:ext>
            </a:extLst>
          </p:cNvPr>
          <p:cNvSpPr/>
          <p:nvPr/>
        </p:nvSpPr>
        <p:spPr>
          <a:xfrm>
            <a:off x="3815977" y="3611316"/>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Google Shape;195;p22">
            <a:extLst>
              <a:ext uri="{FF2B5EF4-FFF2-40B4-BE49-F238E27FC236}">
                <a16:creationId xmlns:a16="http://schemas.microsoft.com/office/drawing/2014/main" id="{91FAE490-549F-94FF-3296-B73276112ED1}"/>
              </a:ext>
            </a:extLst>
          </p:cNvPr>
          <p:cNvSpPr txBox="1"/>
          <p:nvPr/>
        </p:nvSpPr>
        <p:spPr>
          <a:xfrm>
            <a:off x="930630" y="613291"/>
            <a:ext cx="10254044" cy="39395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kumimoji="0" lang="en-US" sz="3200" b="1"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Proxima Nova"/>
              </a:rPr>
              <a:t>However, government ICT is generally siloed</a:t>
            </a:r>
            <a:endParaRPr kumimoji="0" lang="en-US" sz="1400" b="0"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Arial"/>
            </a:endParaRPr>
          </a:p>
        </p:txBody>
      </p:sp>
      <p:sp>
        <p:nvSpPr>
          <p:cNvPr id="13" name="Cube 12">
            <a:extLst>
              <a:ext uri="{FF2B5EF4-FFF2-40B4-BE49-F238E27FC236}">
                <a16:creationId xmlns:a16="http://schemas.microsoft.com/office/drawing/2014/main" id="{7CED2BE1-552B-6D74-2A31-75F77BBAE650}"/>
              </a:ext>
            </a:extLst>
          </p:cNvPr>
          <p:cNvSpPr/>
          <p:nvPr/>
        </p:nvSpPr>
        <p:spPr>
          <a:xfrm>
            <a:off x="3815976" y="235019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Cube 15">
            <a:extLst>
              <a:ext uri="{FF2B5EF4-FFF2-40B4-BE49-F238E27FC236}">
                <a16:creationId xmlns:a16="http://schemas.microsoft.com/office/drawing/2014/main" id="{E5BF3219-6C1D-F9C9-E07F-01DC77026DA5}"/>
              </a:ext>
            </a:extLst>
          </p:cNvPr>
          <p:cNvSpPr/>
          <p:nvPr/>
        </p:nvSpPr>
        <p:spPr>
          <a:xfrm>
            <a:off x="5763787" y="488349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9" name="Cube 18">
            <a:extLst>
              <a:ext uri="{FF2B5EF4-FFF2-40B4-BE49-F238E27FC236}">
                <a16:creationId xmlns:a16="http://schemas.microsoft.com/office/drawing/2014/main" id="{7C9DC38B-213E-F983-735C-A22DF97CD888}"/>
              </a:ext>
            </a:extLst>
          </p:cNvPr>
          <p:cNvSpPr/>
          <p:nvPr/>
        </p:nvSpPr>
        <p:spPr>
          <a:xfrm>
            <a:off x="5764266" y="235019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0" name="Cube 29">
            <a:extLst>
              <a:ext uri="{FF2B5EF4-FFF2-40B4-BE49-F238E27FC236}">
                <a16:creationId xmlns:a16="http://schemas.microsoft.com/office/drawing/2014/main" id="{596C6D75-EB60-E703-0CC5-2C234B15E601}"/>
              </a:ext>
            </a:extLst>
          </p:cNvPr>
          <p:cNvSpPr/>
          <p:nvPr/>
        </p:nvSpPr>
        <p:spPr>
          <a:xfrm>
            <a:off x="7857040" y="482975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2" name="Cube 31">
            <a:extLst>
              <a:ext uri="{FF2B5EF4-FFF2-40B4-BE49-F238E27FC236}">
                <a16:creationId xmlns:a16="http://schemas.microsoft.com/office/drawing/2014/main" id="{1685B5F0-0E48-A292-9261-4412E07EC2CE}"/>
              </a:ext>
            </a:extLst>
          </p:cNvPr>
          <p:cNvSpPr/>
          <p:nvPr/>
        </p:nvSpPr>
        <p:spPr>
          <a:xfrm>
            <a:off x="7857519" y="229645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 name="Image" descr="Image">
            <a:extLst>
              <a:ext uri="{FF2B5EF4-FFF2-40B4-BE49-F238E27FC236}">
                <a16:creationId xmlns:a16="http://schemas.microsoft.com/office/drawing/2014/main" id="{B036B36F-65EA-5D3F-4830-BEC437ED48E2}"/>
              </a:ext>
            </a:extLst>
          </p:cNvPr>
          <p:cNvPicPr>
            <a:picLocks noChangeAspect="1"/>
          </p:cNvPicPr>
          <p:nvPr/>
        </p:nvPicPr>
        <p:blipFill>
          <a:blip r:embed="rId3"/>
          <a:stretch>
            <a:fillRect/>
          </a:stretch>
        </p:blipFill>
        <p:spPr>
          <a:xfrm rot="16200000">
            <a:off x="-488404" y="1344760"/>
            <a:ext cx="1889180" cy="457201"/>
          </a:xfrm>
          <a:prstGeom prst="rect">
            <a:avLst/>
          </a:prstGeom>
          <a:ln w="3175">
            <a:miter lim="400000"/>
          </a:ln>
        </p:spPr>
      </p:pic>
      <p:sp>
        <p:nvSpPr>
          <p:cNvPr id="5" name="TextBox 4">
            <a:extLst>
              <a:ext uri="{FF2B5EF4-FFF2-40B4-BE49-F238E27FC236}">
                <a16:creationId xmlns:a16="http://schemas.microsoft.com/office/drawing/2014/main" id="{7A3373DE-151E-9C7B-82A0-965A13E185D5}"/>
              </a:ext>
            </a:extLst>
          </p:cNvPr>
          <p:cNvSpPr txBox="1"/>
          <p:nvPr/>
        </p:nvSpPr>
        <p:spPr>
          <a:xfrm>
            <a:off x="911565" y="5276109"/>
            <a:ext cx="184251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2000" b="1">
                <a:solidFill>
                  <a:schemeClr val="tx1"/>
                </a:solidFill>
                <a:latin typeface="PROXIMA NOVA RG" panose="02000506030000020004" pitchFamily="2" charset="77"/>
                <a:ea typeface="+mn-ea"/>
                <a:cs typeface="+mn-cs"/>
                <a:sym typeface="Calibri"/>
              </a:rPr>
              <a:t>Databases</a:t>
            </a:r>
            <a:endParaRPr kumimoji="0" lang="en-GB" sz="20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endParaRPr>
          </a:p>
        </p:txBody>
      </p:sp>
      <p:sp>
        <p:nvSpPr>
          <p:cNvPr id="6" name="TextBox 5">
            <a:extLst>
              <a:ext uri="{FF2B5EF4-FFF2-40B4-BE49-F238E27FC236}">
                <a16:creationId xmlns:a16="http://schemas.microsoft.com/office/drawing/2014/main" id="{65E1CFDD-5D1D-D97C-3FDD-81A218A34A20}"/>
              </a:ext>
            </a:extLst>
          </p:cNvPr>
          <p:cNvSpPr txBox="1"/>
          <p:nvPr/>
        </p:nvSpPr>
        <p:spPr>
          <a:xfrm>
            <a:off x="901055" y="2517951"/>
            <a:ext cx="2329271"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Public services</a:t>
            </a:r>
            <a:br>
              <a:rPr kumimoji="0" lang="en-GB" sz="20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br>
            <a:r>
              <a:rPr kumimoji="0" lang="en-GB" sz="20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(Use cases)</a:t>
            </a:r>
          </a:p>
        </p:txBody>
      </p:sp>
      <p:sp>
        <p:nvSpPr>
          <p:cNvPr id="7" name="TextBox 6">
            <a:extLst>
              <a:ext uri="{FF2B5EF4-FFF2-40B4-BE49-F238E27FC236}">
                <a16:creationId xmlns:a16="http://schemas.microsoft.com/office/drawing/2014/main" id="{57F14009-3A94-8ACE-94CC-3F19B9BF9829}"/>
              </a:ext>
            </a:extLst>
          </p:cNvPr>
          <p:cNvSpPr txBox="1"/>
          <p:nvPr/>
        </p:nvSpPr>
        <p:spPr>
          <a:xfrm>
            <a:off x="3815497" y="1527015"/>
            <a:ext cx="16014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Ministry of Education</a:t>
            </a:r>
          </a:p>
        </p:txBody>
      </p:sp>
      <p:sp>
        <p:nvSpPr>
          <p:cNvPr id="9" name="TextBox 8">
            <a:extLst>
              <a:ext uri="{FF2B5EF4-FFF2-40B4-BE49-F238E27FC236}">
                <a16:creationId xmlns:a16="http://schemas.microsoft.com/office/drawing/2014/main" id="{A4A905D0-71B1-92A0-6587-3150D178E6E9}"/>
              </a:ext>
            </a:extLst>
          </p:cNvPr>
          <p:cNvSpPr txBox="1"/>
          <p:nvPr/>
        </p:nvSpPr>
        <p:spPr>
          <a:xfrm>
            <a:off x="5837585" y="1527015"/>
            <a:ext cx="16014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a:solidFill>
                  <a:schemeClr val="tx1"/>
                </a:solidFill>
                <a:latin typeface="PROXIMA NOVA RG" panose="02000506030000020004" pitchFamily="2" charset="77"/>
                <a:ea typeface="+mn-ea"/>
                <a:cs typeface="+mn-cs"/>
                <a:sym typeface="Calibri"/>
              </a:rPr>
              <a:t>Ministry of Health</a:t>
            </a:r>
            <a:endPar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endParaRPr>
          </a:p>
        </p:txBody>
      </p:sp>
      <p:sp>
        <p:nvSpPr>
          <p:cNvPr id="10" name="TextBox 9">
            <a:extLst>
              <a:ext uri="{FF2B5EF4-FFF2-40B4-BE49-F238E27FC236}">
                <a16:creationId xmlns:a16="http://schemas.microsoft.com/office/drawing/2014/main" id="{AA864248-F4D9-2262-9118-5CCD676B9CFA}"/>
              </a:ext>
            </a:extLst>
          </p:cNvPr>
          <p:cNvSpPr txBox="1"/>
          <p:nvPr/>
        </p:nvSpPr>
        <p:spPr>
          <a:xfrm>
            <a:off x="7472415" y="1504194"/>
            <a:ext cx="198492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National tax/ revenue authority</a:t>
            </a:r>
          </a:p>
        </p:txBody>
      </p:sp>
      <p:sp>
        <p:nvSpPr>
          <p:cNvPr id="18" name="TextBox 17">
            <a:extLst>
              <a:ext uri="{FF2B5EF4-FFF2-40B4-BE49-F238E27FC236}">
                <a16:creationId xmlns:a16="http://schemas.microsoft.com/office/drawing/2014/main" id="{C55C78E5-CFED-AB04-9B0B-31D67A384B96}"/>
              </a:ext>
            </a:extLst>
          </p:cNvPr>
          <p:cNvSpPr txBox="1"/>
          <p:nvPr/>
        </p:nvSpPr>
        <p:spPr>
          <a:xfrm>
            <a:off x="887816" y="4152369"/>
            <a:ext cx="232927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Applications</a:t>
            </a:r>
          </a:p>
        </p:txBody>
      </p:sp>
      <p:sp>
        <p:nvSpPr>
          <p:cNvPr id="24" name="Cube 23">
            <a:extLst>
              <a:ext uri="{FF2B5EF4-FFF2-40B4-BE49-F238E27FC236}">
                <a16:creationId xmlns:a16="http://schemas.microsoft.com/office/drawing/2014/main" id="{AFADB811-3E39-6472-70DF-5A58AC1B503D}"/>
              </a:ext>
            </a:extLst>
          </p:cNvPr>
          <p:cNvSpPr/>
          <p:nvPr/>
        </p:nvSpPr>
        <p:spPr>
          <a:xfrm>
            <a:off x="4413326" y="3779107"/>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9" name="Cube 28">
            <a:extLst>
              <a:ext uri="{FF2B5EF4-FFF2-40B4-BE49-F238E27FC236}">
                <a16:creationId xmlns:a16="http://schemas.microsoft.com/office/drawing/2014/main" id="{4B4994DB-8A9C-85A0-F068-5E6E8B7408C4}"/>
              </a:ext>
            </a:extLst>
          </p:cNvPr>
          <p:cNvSpPr/>
          <p:nvPr/>
        </p:nvSpPr>
        <p:spPr>
          <a:xfrm>
            <a:off x="3815977" y="4098757"/>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7" name="Cube 36">
            <a:extLst>
              <a:ext uri="{FF2B5EF4-FFF2-40B4-BE49-F238E27FC236}">
                <a16:creationId xmlns:a16="http://schemas.microsoft.com/office/drawing/2014/main" id="{33C2D1F1-B4E7-9C74-DF1C-C420139B96B8}"/>
              </a:ext>
            </a:extLst>
          </p:cNvPr>
          <p:cNvSpPr/>
          <p:nvPr/>
        </p:nvSpPr>
        <p:spPr>
          <a:xfrm>
            <a:off x="4307652" y="4338088"/>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8" name="Cube 37">
            <a:extLst>
              <a:ext uri="{FF2B5EF4-FFF2-40B4-BE49-F238E27FC236}">
                <a16:creationId xmlns:a16="http://schemas.microsoft.com/office/drawing/2014/main" id="{B69B3E96-C3F3-7820-B996-922C52E04493}"/>
              </a:ext>
            </a:extLst>
          </p:cNvPr>
          <p:cNvSpPr/>
          <p:nvPr/>
        </p:nvSpPr>
        <p:spPr>
          <a:xfrm>
            <a:off x="5763787" y="3573962"/>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9" name="Cube 38">
            <a:extLst>
              <a:ext uri="{FF2B5EF4-FFF2-40B4-BE49-F238E27FC236}">
                <a16:creationId xmlns:a16="http://schemas.microsoft.com/office/drawing/2014/main" id="{C781A64B-8C0A-E089-00A3-B096E550320C}"/>
              </a:ext>
            </a:extLst>
          </p:cNvPr>
          <p:cNvSpPr/>
          <p:nvPr/>
        </p:nvSpPr>
        <p:spPr>
          <a:xfrm>
            <a:off x="6310336" y="3754453"/>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0" name="Cube 39">
            <a:extLst>
              <a:ext uri="{FF2B5EF4-FFF2-40B4-BE49-F238E27FC236}">
                <a16:creationId xmlns:a16="http://schemas.microsoft.com/office/drawing/2014/main" id="{C3BF4C73-A55B-8FA3-ABF7-79C99E70AC84}"/>
              </a:ext>
            </a:extLst>
          </p:cNvPr>
          <p:cNvSpPr/>
          <p:nvPr/>
        </p:nvSpPr>
        <p:spPr>
          <a:xfrm>
            <a:off x="5674887" y="4010603"/>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1" name="Cube 40">
            <a:extLst>
              <a:ext uri="{FF2B5EF4-FFF2-40B4-BE49-F238E27FC236}">
                <a16:creationId xmlns:a16="http://schemas.microsoft.com/office/drawing/2014/main" id="{85144141-284C-97F3-9001-0987EFC50EE4}"/>
              </a:ext>
            </a:extLst>
          </p:cNvPr>
          <p:cNvSpPr/>
          <p:nvPr/>
        </p:nvSpPr>
        <p:spPr>
          <a:xfrm>
            <a:off x="6306262" y="4237234"/>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2" name="Cube 41">
            <a:extLst>
              <a:ext uri="{FF2B5EF4-FFF2-40B4-BE49-F238E27FC236}">
                <a16:creationId xmlns:a16="http://schemas.microsoft.com/office/drawing/2014/main" id="{E10A891A-CD98-30A0-EC48-C1C8A4E37C33}"/>
              </a:ext>
            </a:extLst>
          </p:cNvPr>
          <p:cNvSpPr/>
          <p:nvPr/>
        </p:nvSpPr>
        <p:spPr>
          <a:xfrm>
            <a:off x="7802848" y="3483412"/>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3" name="Cube 42">
            <a:extLst>
              <a:ext uri="{FF2B5EF4-FFF2-40B4-BE49-F238E27FC236}">
                <a16:creationId xmlns:a16="http://schemas.microsoft.com/office/drawing/2014/main" id="{54689AD2-3D68-EC10-FE2E-599AD935BEA8}"/>
              </a:ext>
            </a:extLst>
          </p:cNvPr>
          <p:cNvSpPr/>
          <p:nvPr/>
        </p:nvSpPr>
        <p:spPr>
          <a:xfrm>
            <a:off x="8235097" y="3778203"/>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4" name="Cube 43">
            <a:extLst>
              <a:ext uri="{FF2B5EF4-FFF2-40B4-BE49-F238E27FC236}">
                <a16:creationId xmlns:a16="http://schemas.microsoft.com/office/drawing/2014/main" id="{64978401-8A5F-049B-D55E-E61E6783ECBD}"/>
              </a:ext>
            </a:extLst>
          </p:cNvPr>
          <p:cNvSpPr/>
          <p:nvPr/>
        </p:nvSpPr>
        <p:spPr>
          <a:xfrm>
            <a:off x="7752048" y="4021653"/>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5" name="Cube 44">
            <a:extLst>
              <a:ext uri="{FF2B5EF4-FFF2-40B4-BE49-F238E27FC236}">
                <a16:creationId xmlns:a16="http://schemas.microsoft.com/office/drawing/2014/main" id="{14DF71ED-DAC7-EB5A-ABF2-E7BC71BDC524}"/>
              </a:ext>
            </a:extLst>
          </p:cNvPr>
          <p:cNvSpPr/>
          <p:nvPr/>
        </p:nvSpPr>
        <p:spPr>
          <a:xfrm>
            <a:off x="8358023" y="4337184"/>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4" name="TextBox 53">
            <a:extLst>
              <a:ext uri="{FF2B5EF4-FFF2-40B4-BE49-F238E27FC236}">
                <a16:creationId xmlns:a16="http://schemas.microsoft.com/office/drawing/2014/main" id="{D7AE28C9-6771-5E27-7E78-60D46791A816}"/>
              </a:ext>
            </a:extLst>
          </p:cNvPr>
          <p:cNvSpPr txBox="1"/>
          <p:nvPr/>
        </p:nvSpPr>
        <p:spPr>
          <a:xfrm>
            <a:off x="9979487" y="1522488"/>
            <a:ext cx="1984928"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a:t>
            </a:r>
          </a:p>
        </p:txBody>
      </p:sp>
      <p:sp>
        <p:nvSpPr>
          <p:cNvPr id="11" name="TextBox 10">
            <a:extLst>
              <a:ext uri="{FF2B5EF4-FFF2-40B4-BE49-F238E27FC236}">
                <a16:creationId xmlns:a16="http://schemas.microsoft.com/office/drawing/2014/main" id="{730DB74B-2188-4F87-B8F6-B43AB82DC6C8}"/>
              </a:ext>
            </a:extLst>
          </p:cNvPr>
          <p:cNvSpPr txBox="1"/>
          <p:nvPr/>
        </p:nvSpPr>
        <p:spPr>
          <a:xfrm>
            <a:off x="362107" y="6561857"/>
            <a:ext cx="531278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000" b="1" dirty="0">
                <a:latin typeface="PROXIMA NOVA RG" panose="02000506030000020004" pitchFamily="2" charset="77"/>
              </a:rPr>
              <a:t>Credits: David Eaves, University College London</a:t>
            </a:r>
            <a:endParaRPr lang="en-GB" sz="1000" dirty="0">
              <a:latin typeface="PROXIMA NOVA RG" panose="02000506030000020004" pitchFamily="2" charset="77"/>
            </a:endParaRPr>
          </a:p>
          <a:p>
            <a:endParaRPr lang="en-GB" sz="1000" dirty="0">
              <a:latin typeface="PROXIMA NOVA RG" panose="02000506030000020004" pitchFamily="2" charset="77"/>
            </a:endParaRPr>
          </a:p>
        </p:txBody>
      </p:sp>
      <p:pic>
        <p:nvPicPr>
          <p:cNvPr id="21" name="Picture 20">
            <a:extLst>
              <a:ext uri="{FF2B5EF4-FFF2-40B4-BE49-F238E27FC236}">
                <a16:creationId xmlns:a16="http://schemas.microsoft.com/office/drawing/2014/main" id="{6FD013E0-DBB3-11C8-82AB-439DAF138E94}"/>
              </a:ext>
            </a:extLst>
          </p:cNvPr>
          <p:cNvPicPr>
            <a:picLocks noChangeAspect="1"/>
          </p:cNvPicPr>
          <p:nvPr/>
        </p:nvPicPr>
        <p:blipFill>
          <a:blip r:embed="rId4"/>
          <a:stretch>
            <a:fillRect/>
          </a:stretch>
        </p:blipFill>
        <p:spPr>
          <a:xfrm>
            <a:off x="9992318" y="347627"/>
            <a:ext cx="1714500" cy="1714500"/>
          </a:xfrm>
          <a:prstGeom prst="rect">
            <a:avLst/>
          </a:prstGeom>
        </p:spPr>
      </p:pic>
    </p:spTree>
    <p:extLst>
      <p:ext uri="{BB962C8B-B14F-4D97-AF65-F5344CB8AC3E}">
        <p14:creationId xmlns:p14="http://schemas.microsoft.com/office/powerpoint/2010/main" val="177626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be 14">
            <a:extLst>
              <a:ext uri="{FF2B5EF4-FFF2-40B4-BE49-F238E27FC236}">
                <a16:creationId xmlns:a16="http://schemas.microsoft.com/office/drawing/2014/main" id="{D2AE6CE5-076A-2120-CD47-26D0936348F0}"/>
              </a:ext>
            </a:extLst>
          </p:cNvPr>
          <p:cNvSpPr/>
          <p:nvPr/>
        </p:nvSpPr>
        <p:spPr>
          <a:xfrm>
            <a:off x="3815497" y="488349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Cube 13">
            <a:extLst>
              <a:ext uri="{FF2B5EF4-FFF2-40B4-BE49-F238E27FC236}">
                <a16:creationId xmlns:a16="http://schemas.microsoft.com/office/drawing/2014/main" id="{0032C01B-82D1-A64D-DEC9-918B268F1CC0}"/>
              </a:ext>
            </a:extLst>
          </p:cNvPr>
          <p:cNvSpPr/>
          <p:nvPr/>
        </p:nvSpPr>
        <p:spPr>
          <a:xfrm>
            <a:off x="3815977" y="3611316"/>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Google Shape;195;p22">
            <a:extLst>
              <a:ext uri="{FF2B5EF4-FFF2-40B4-BE49-F238E27FC236}">
                <a16:creationId xmlns:a16="http://schemas.microsoft.com/office/drawing/2014/main" id="{91FAE490-549F-94FF-3296-B73276112ED1}"/>
              </a:ext>
            </a:extLst>
          </p:cNvPr>
          <p:cNvSpPr txBox="1"/>
          <p:nvPr/>
        </p:nvSpPr>
        <p:spPr>
          <a:xfrm>
            <a:off x="930630" y="613291"/>
            <a:ext cx="10254044" cy="39395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kumimoji="0" lang="en-US" sz="3200" b="1"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Proxima Nova"/>
              </a:rPr>
              <a:t>However, government ICT is generally siloed</a:t>
            </a:r>
            <a:endParaRPr kumimoji="0" lang="en-US" sz="1400" b="0"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Arial"/>
            </a:endParaRPr>
          </a:p>
        </p:txBody>
      </p:sp>
      <p:sp>
        <p:nvSpPr>
          <p:cNvPr id="8" name="TextBox 7">
            <a:extLst>
              <a:ext uri="{FF2B5EF4-FFF2-40B4-BE49-F238E27FC236}">
                <a16:creationId xmlns:a16="http://schemas.microsoft.com/office/drawing/2014/main" id="{4F091224-091C-5B96-49D3-4E7D451088ED}"/>
              </a:ext>
            </a:extLst>
          </p:cNvPr>
          <p:cNvSpPr txBox="1"/>
          <p:nvPr/>
        </p:nvSpPr>
        <p:spPr>
          <a:xfrm>
            <a:off x="362107" y="6561857"/>
            <a:ext cx="531278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000" b="1" dirty="0">
                <a:latin typeface="PROXIMA NOVA RG" panose="02000506030000020004" pitchFamily="2" charset="77"/>
              </a:rPr>
              <a:t>Credits: David Eaves, University College London</a:t>
            </a:r>
            <a:endParaRPr lang="en-GB" sz="1000" dirty="0">
              <a:latin typeface="PROXIMA NOVA RG" panose="02000506030000020004" pitchFamily="2" charset="77"/>
            </a:endParaRPr>
          </a:p>
          <a:p>
            <a:endParaRPr lang="en-GB" sz="1000" dirty="0">
              <a:latin typeface="PROXIMA NOVA RG" panose="02000506030000020004" pitchFamily="2" charset="77"/>
            </a:endParaRPr>
          </a:p>
        </p:txBody>
      </p:sp>
      <p:sp>
        <p:nvSpPr>
          <p:cNvPr id="13" name="Cube 12">
            <a:extLst>
              <a:ext uri="{FF2B5EF4-FFF2-40B4-BE49-F238E27FC236}">
                <a16:creationId xmlns:a16="http://schemas.microsoft.com/office/drawing/2014/main" id="{7CED2BE1-552B-6D74-2A31-75F77BBAE650}"/>
              </a:ext>
            </a:extLst>
          </p:cNvPr>
          <p:cNvSpPr/>
          <p:nvPr/>
        </p:nvSpPr>
        <p:spPr>
          <a:xfrm>
            <a:off x="3815976" y="235019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Cube 15">
            <a:extLst>
              <a:ext uri="{FF2B5EF4-FFF2-40B4-BE49-F238E27FC236}">
                <a16:creationId xmlns:a16="http://schemas.microsoft.com/office/drawing/2014/main" id="{E5BF3219-6C1D-F9C9-E07F-01DC77026DA5}"/>
              </a:ext>
            </a:extLst>
          </p:cNvPr>
          <p:cNvSpPr/>
          <p:nvPr/>
        </p:nvSpPr>
        <p:spPr>
          <a:xfrm>
            <a:off x="5763787" y="488349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9" name="Cube 18">
            <a:extLst>
              <a:ext uri="{FF2B5EF4-FFF2-40B4-BE49-F238E27FC236}">
                <a16:creationId xmlns:a16="http://schemas.microsoft.com/office/drawing/2014/main" id="{7C9DC38B-213E-F983-735C-A22DF97CD888}"/>
              </a:ext>
            </a:extLst>
          </p:cNvPr>
          <p:cNvSpPr/>
          <p:nvPr/>
        </p:nvSpPr>
        <p:spPr>
          <a:xfrm>
            <a:off x="5764266" y="235019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0" name="Cube 29">
            <a:extLst>
              <a:ext uri="{FF2B5EF4-FFF2-40B4-BE49-F238E27FC236}">
                <a16:creationId xmlns:a16="http://schemas.microsoft.com/office/drawing/2014/main" id="{596C6D75-EB60-E703-0CC5-2C234B15E601}"/>
              </a:ext>
            </a:extLst>
          </p:cNvPr>
          <p:cNvSpPr/>
          <p:nvPr/>
        </p:nvSpPr>
        <p:spPr>
          <a:xfrm>
            <a:off x="7857040" y="482975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2" name="Cube 31">
            <a:extLst>
              <a:ext uri="{FF2B5EF4-FFF2-40B4-BE49-F238E27FC236}">
                <a16:creationId xmlns:a16="http://schemas.microsoft.com/office/drawing/2014/main" id="{1685B5F0-0E48-A292-9261-4412E07EC2CE}"/>
              </a:ext>
            </a:extLst>
          </p:cNvPr>
          <p:cNvSpPr/>
          <p:nvPr/>
        </p:nvSpPr>
        <p:spPr>
          <a:xfrm>
            <a:off x="7857519" y="229645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 name="Image" descr="Image">
            <a:extLst>
              <a:ext uri="{FF2B5EF4-FFF2-40B4-BE49-F238E27FC236}">
                <a16:creationId xmlns:a16="http://schemas.microsoft.com/office/drawing/2014/main" id="{B036B36F-65EA-5D3F-4830-BEC437ED48E2}"/>
              </a:ext>
            </a:extLst>
          </p:cNvPr>
          <p:cNvPicPr>
            <a:picLocks noChangeAspect="1"/>
          </p:cNvPicPr>
          <p:nvPr/>
        </p:nvPicPr>
        <p:blipFill>
          <a:blip r:embed="rId3"/>
          <a:stretch>
            <a:fillRect/>
          </a:stretch>
        </p:blipFill>
        <p:spPr>
          <a:xfrm rot="16200000">
            <a:off x="-488404" y="1344760"/>
            <a:ext cx="1889180" cy="457201"/>
          </a:xfrm>
          <a:prstGeom prst="rect">
            <a:avLst/>
          </a:prstGeom>
          <a:ln w="3175">
            <a:miter lim="400000"/>
          </a:ln>
        </p:spPr>
      </p:pic>
      <p:sp>
        <p:nvSpPr>
          <p:cNvPr id="4" name="TextBox 3">
            <a:extLst>
              <a:ext uri="{FF2B5EF4-FFF2-40B4-BE49-F238E27FC236}">
                <a16:creationId xmlns:a16="http://schemas.microsoft.com/office/drawing/2014/main" id="{0E8BE16D-3A12-7C5F-DC41-20E4DA3A3A00}"/>
              </a:ext>
            </a:extLst>
          </p:cNvPr>
          <p:cNvSpPr txBox="1"/>
          <p:nvPr/>
        </p:nvSpPr>
        <p:spPr>
          <a:xfrm>
            <a:off x="911565" y="1522488"/>
            <a:ext cx="2329271"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Government institutions</a:t>
            </a:r>
          </a:p>
        </p:txBody>
      </p:sp>
      <p:sp>
        <p:nvSpPr>
          <p:cNvPr id="5" name="TextBox 4">
            <a:extLst>
              <a:ext uri="{FF2B5EF4-FFF2-40B4-BE49-F238E27FC236}">
                <a16:creationId xmlns:a16="http://schemas.microsoft.com/office/drawing/2014/main" id="{7A3373DE-151E-9C7B-82A0-965A13E185D5}"/>
              </a:ext>
            </a:extLst>
          </p:cNvPr>
          <p:cNvSpPr txBox="1"/>
          <p:nvPr/>
        </p:nvSpPr>
        <p:spPr>
          <a:xfrm>
            <a:off x="911565" y="5276109"/>
            <a:ext cx="184251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2000" b="1">
                <a:solidFill>
                  <a:schemeClr val="tx1"/>
                </a:solidFill>
                <a:latin typeface="PROXIMA NOVA RG" panose="02000506030000020004" pitchFamily="2" charset="77"/>
                <a:ea typeface="+mn-ea"/>
                <a:cs typeface="+mn-cs"/>
                <a:sym typeface="Calibri"/>
              </a:rPr>
              <a:t>Databases</a:t>
            </a:r>
            <a:endParaRPr kumimoji="0" lang="en-GB" sz="20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endParaRPr>
          </a:p>
        </p:txBody>
      </p:sp>
      <p:sp>
        <p:nvSpPr>
          <p:cNvPr id="6" name="TextBox 5">
            <a:extLst>
              <a:ext uri="{FF2B5EF4-FFF2-40B4-BE49-F238E27FC236}">
                <a16:creationId xmlns:a16="http://schemas.microsoft.com/office/drawing/2014/main" id="{65E1CFDD-5D1D-D97C-3FDD-81A218A34A20}"/>
              </a:ext>
            </a:extLst>
          </p:cNvPr>
          <p:cNvSpPr txBox="1"/>
          <p:nvPr/>
        </p:nvSpPr>
        <p:spPr>
          <a:xfrm>
            <a:off x="901055" y="2517951"/>
            <a:ext cx="2329271"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Public services</a:t>
            </a:r>
            <a:br>
              <a:rPr kumimoji="0" lang="en-GB" sz="20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br>
            <a:r>
              <a:rPr kumimoji="0" lang="en-GB" sz="20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(Use cases)</a:t>
            </a:r>
          </a:p>
        </p:txBody>
      </p:sp>
      <p:sp>
        <p:nvSpPr>
          <p:cNvPr id="7" name="TextBox 6">
            <a:extLst>
              <a:ext uri="{FF2B5EF4-FFF2-40B4-BE49-F238E27FC236}">
                <a16:creationId xmlns:a16="http://schemas.microsoft.com/office/drawing/2014/main" id="{57F14009-3A94-8ACE-94CC-3F19B9BF9829}"/>
              </a:ext>
            </a:extLst>
          </p:cNvPr>
          <p:cNvSpPr txBox="1"/>
          <p:nvPr/>
        </p:nvSpPr>
        <p:spPr>
          <a:xfrm>
            <a:off x="3815497" y="1527015"/>
            <a:ext cx="16014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Ministry of Education</a:t>
            </a:r>
          </a:p>
        </p:txBody>
      </p:sp>
      <p:sp>
        <p:nvSpPr>
          <p:cNvPr id="9" name="TextBox 8">
            <a:extLst>
              <a:ext uri="{FF2B5EF4-FFF2-40B4-BE49-F238E27FC236}">
                <a16:creationId xmlns:a16="http://schemas.microsoft.com/office/drawing/2014/main" id="{A4A905D0-71B1-92A0-6587-3150D178E6E9}"/>
              </a:ext>
            </a:extLst>
          </p:cNvPr>
          <p:cNvSpPr txBox="1"/>
          <p:nvPr/>
        </p:nvSpPr>
        <p:spPr>
          <a:xfrm>
            <a:off x="5837585" y="1527015"/>
            <a:ext cx="16014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a:solidFill>
                  <a:schemeClr val="tx1"/>
                </a:solidFill>
                <a:latin typeface="PROXIMA NOVA RG" panose="02000506030000020004" pitchFamily="2" charset="77"/>
                <a:ea typeface="+mn-ea"/>
                <a:cs typeface="+mn-cs"/>
                <a:sym typeface="Calibri"/>
              </a:rPr>
              <a:t>Ministry of Health</a:t>
            </a:r>
            <a:endPar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endParaRPr>
          </a:p>
        </p:txBody>
      </p:sp>
      <p:sp>
        <p:nvSpPr>
          <p:cNvPr id="10" name="TextBox 9">
            <a:extLst>
              <a:ext uri="{FF2B5EF4-FFF2-40B4-BE49-F238E27FC236}">
                <a16:creationId xmlns:a16="http://schemas.microsoft.com/office/drawing/2014/main" id="{AA864248-F4D9-2262-9118-5CCD676B9CFA}"/>
              </a:ext>
            </a:extLst>
          </p:cNvPr>
          <p:cNvSpPr txBox="1"/>
          <p:nvPr/>
        </p:nvSpPr>
        <p:spPr>
          <a:xfrm>
            <a:off x="7472415" y="1504194"/>
            <a:ext cx="198492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National tax/ revenue authority</a:t>
            </a:r>
          </a:p>
        </p:txBody>
      </p:sp>
      <p:sp>
        <p:nvSpPr>
          <p:cNvPr id="24" name="Cube 23">
            <a:extLst>
              <a:ext uri="{FF2B5EF4-FFF2-40B4-BE49-F238E27FC236}">
                <a16:creationId xmlns:a16="http://schemas.microsoft.com/office/drawing/2014/main" id="{AFADB811-3E39-6472-70DF-5A58AC1B503D}"/>
              </a:ext>
            </a:extLst>
          </p:cNvPr>
          <p:cNvSpPr/>
          <p:nvPr/>
        </p:nvSpPr>
        <p:spPr>
          <a:xfrm>
            <a:off x="4413326" y="3779107"/>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9" name="Cube 28">
            <a:extLst>
              <a:ext uri="{FF2B5EF4-FFF2-40B4-BE49-F238E27FC236}">
                <a16:creationId xmlns:a16="http://schemas.microsoft.com/office/drawing/2014/main" id="{4B4994DB-8A9C-85A0-F068-5E6E8B7408C4}"/>
              </a:ext>
            </a:extLst>
          </p:cNvPr>
          <p:cNvSpPr/>
          <p:nvPr/>
        </p:nvSpPr>
        <p:spPr>
          <a:xfrm>
            <a:off x="3815977" y="4098757"/>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7" name="Cube 36">
            <a:extLst>
              <a:ext uri="{FF2B5EF4-FFF2-40B4-BE49-F238E27FC236}">
                <a16:creationId xmlns:a16="http://schemas.microsoft.com/office/drawing/2014/main" id="{33C2D1F1-B4E7-9C74-DF1C-C420139B96B8}"/>
              </a:ext>
            </a:extLst>
          </p:cNvPr>
          <p:cNvSpPr/>
          <p:nvPr/>
        </p:nvSpPr>
        <p:spPr>
          <a:xfrm>
            <a:off x="4307652" y="4338088"/>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8" name="Cube 37">
            <a:extLst>
              <a:ext uri="{FF2B5EF4-FFF2-40B4-BE49-F238E27FC236}">
                <a16:creationId xmlns:a16="http://schemas.microsoft.com/office/drawing/2014/main" id="{B69B3E96-C3F3-7820-B996-922C52E04493}"/>
              </a:ext>
            </a:extLst>
          </p:cNvPr>
          <p:cNvSpPr/>
          <p:nvPr/>
        </p:nvSpPr>
        <p:spPr>
          <a:xfrm>
            <a:off x="5763787" y="3573962"/>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9" name="Cube 38">
            <a:extLst>
              <a:ext uri="{FF2B5EF4-FFF2-40B4-BE49-F238E27FC236}">
                <a16:creationId xmlns:a16="http://schemas.microsoft.com/office/drawing/2014/main" id="{C781A64B-8C0A-E089-00A3-B096E550320C}"/>
              </a:ext>
            </a:extLst>
          </p:cNvPr>
          <p:cNvSpPr/>
          <p:nvPr/>
        </p:nvSpPr>
        <p:spPr>
          <a:xfrm>
            <a:off x="6310336" y="3754453"/>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0" name="Cube 39">
            <a:extLst>
              <a:ext uri="{FF2B5EF4-FFF2-40B4-BE49-F238E27FC236}">
                <a16:creationId xmlns:a16="http://schemas.microsoft.com/office/drawing/2014/main" id="{C3BF4C73-A55B-8FA3-ABF7-79C99E70AC84}"/>
              </a:ext>
            </a:extLst>
          </p:cNvPr>
          <p:cNvSpPr/>
          <p:nvPr/>
        </p:nvSpPr>
        <p:spPr>
          <a:xfrm>
            <a:off x="5674887" y="4010603"/>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1" name="Cube 40">
            <a:extLst>
              <a:ext uri="{FF2B5EF4-FFF2-40B4-BE49-F238E27FC236}">
                <a16:creationId xmlns:a16="http://schemas.microsoft.com/office/drawing/2014/main" id="{85144141-284C-97F3-9001-0987EFC50EE4}"/>
              </a:ext>
            </a:extLst>
          </p:cNvPr>
          <p:cNvSpPr/>
          <p:nvPr/>
        </p:nvSpPr>
        <p:spPr>
          <a:xfrm>
            <a:off x="6306262" y="4237234"/>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2" name="Cube 41">
            <a:extLst>
              <a:ext uri="{FF2B5EF4-FFF2-40B4-BE49-F238E27FC236}">
                <a16:creationId xmlns:a16="http://schemas.microsoft.com/office/drawing/2014/main" id="{E10A891A-CD98-30A0-EC48-C1C8A4E37C33}"/>
              </a:ext>
            </a:extLst>
          </p:cNvPr>
          <p:cNvSpPr/>
          <p:nvPr/>
        </p:nvSpPr>
        <p:spPr>
          <a:xfrm>
            <a:off x="7802848" y="3483412"/>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3" name="Cube 42">
            <a:extLst>
              <a:ext uri="{FF2B5EF4-FFF2-40B4-BE49-F238E27FC236}">
                <a16:creationId xmlns:a16="http://schemas.microsoft.com/office/drawing/2014/main" id="{54689AD2-3D68-EC10-FE2E-599AD935BEA8}"/>
              </a:ext>
            </a:extLst>
          </p:cNvPr>
          <p:cNvSpPr/>
          <p:nvPr/>
        </p:nvSpPr>
        <p:spPr>
          <a:xfrm>
            <a:off x="8235097" y="3778203"/>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4" name="Cube 43">
            <a:extLst>
              <a:ext uri="{FF2B5EF4-FFF2-40B4-BE49-F238E27FC236}">
                <a16:creationId xmlns:a16="http://schemas.microsoft.com/office/drawing/2014/main" id="{64978401-8A5F-049B-D55E-E61E6783ECBD}"/>
              </a:ext>
            </a:extLst>
          </p:cNvPr>
          <p:cNvSpPr/>
          <p:nvPr/>
        </p:nvSpPr>
        <p:spPr>
          <a:xfrm>
            <a:off x="7752048" y="4021653"/>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5" name="Cube 44">
            <a:extLst>
              <a:ext uri="{FF2B5EF4-FFF2-40B4-BE49-F238E27FC236}">
                <a16:creationId xmlns:a16="http://schemas.microsoft.com/office/drawing/2014/main" id="{14DF71ED-DAC7-EB5A-ABF2-E7BC71BDC524}"/>
              </a:ext>
            </a:extLst>
          </p:cNvPr>
          <p:cNvSpPr/>
          <p:nvPr/>
        </p:nvSpPr>
        <p:spPr>
          <a:xfrm>
            <a:off x="8358023" y="4337184"/>
            <a:ext cx="400424"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0" name="Rectangle 59">
            <a:extLst>
              <a:ext uri="{FF2B5EF4-FFF2-40B4-BE49-F238E27FC236}">
                <a16:creationId xmlns:a16="http://schemas.microsoft.com/office/drawing/2014/main" id="{2BC0BBB6-17CC-9996-34D9-EC0EE49583E9}"/>
              </a:ext>
            </a:extLst>
          </p:cNvPr>
          <p:cNvSpPr/>
          <p:nvPr/>
        </p:nvSpPr>
        <p:spPr>
          <a:xfrm>
            <a:off x="930630" y="6108157"/>
            <a:ext cx="10254044" cy="4801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algn="ctr" defTabSz="410764" hangingPunct="0">
              <a:spcBef>
                <a:spcPts val="600"/>
              </a:spcBef>
              <a:defRPr/>
            </a:pPr>
            <a:r>
              <a:rPr lang="en-US" sz="1800">
                <a:solidFill>
                  <a:srgbClr val="0070C0"/>
                </a:solidFill>
                <a:latin typeface="Proxima Nova Rg"/>
              </a:rPr>
              <a:t>System duplication, little standardization, different user experiences</a:t>
            </a:r>
            <a:endParaRPr lang="en-US" sz="1800">
              <a:solidFill>
                <a:schemeClr val="accent1"/>
              </a:solidFill>
              <a:latin typeface="Proxima Nova Rg"/>
            </a:endParaRPr>
          </a:p>
        </p:txBody>
      </p:sp>
      <p:sp>
        <p:nvSpPr>
          <p:cNvPr id="11" name="TextBox 10">
            <a:extLst>
              <a:ext uri="{FF2B5EF4-FFF2-40B4-BE49-F238E27FC236}">
                <a16:creationId xmlns:a16="http://schemas.microsoft.com/office/drawing/2014/main" id="{7DF6C5D9-961D-A770-AA76-DEAFC27C2202}"/>
              </a:ext>
            </a:extLst>
          </p:cNvPr>
          <p:cNvSpPr txBox="1"/>
          <p:nvPr/>
        </p:nvSpPr>
        <p:spPr>
          <a:xfrm>
            <a:off x="887816" y="4152369"/>
            <a:ext cx="232927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Applications</a:t>
            </a:r>
          </a:p>
        </p:txBody>
      </p:sp>
      <p:sp>
        <p:nvSpPr>
          <p:cNvPr id="12" name="Rectangle 11">
            <a:extLst>
              <a:ext uri="{FF2B5EF4-FFF2-40B4-BE49-F238E27FC236}">
                <a16:creationId xmlns:a16="http://schemas.microsoft.com/office/drawing/2014/main" id="{14A37B7B-507C-122F-7655-47886181E250}"/>
              </a:ext>
            </a:extLst>
          </p:cNvPr>
          <p:cNvSpPr/>
          <p:nvPr/>
        </p:nvSpPr>
        <p:spPr>
          <a:xfrm>
            <a:off x="3429000" y="1360170"/>
            <a:ext cx="1737360" cy="448056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595D107-0BB9-DCFE-E5C3-A3114C960675}"/>
              </a:ext>
            </a:extLst>
          </p:cNvPr>
          <p:cNvSpPr/>
          <p:nvPr/>
        </p:nvSpPr>
        <p:spPr>
          <a:xfrm>
            <a:off x="5389768" y="1352091"/>
            <a:ext cx="1737360" cy="448056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F7036F3-D2D8-3220-6269-DA6610EA8125}"/>
              </a:ext>
            </a:extLst>
          </p:cNvPr>
          <p:cNvSpPr/>
          <p:nvPr/>
        </p:nvSpPr>
        <p:spPr>
          <a:xfrm>
            <a:off x="7358079" y="1325079"/>
            <a:ext cx="2002461" cy="448056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C0507ED-AEA3-9694-C0CE-4B546BFBA270}"/>
              </a:ext>
            </a:extLst>
          </p:cNvPr>
          <p:cNvPicPr>
            <a:picLocks noChangeAspect="1"/>
          </p:cNvPicPr>
          <p:nvPr/>
        </p:nvPicPr>
        <p:blipFill>
          <a:blip r:embed="rId4"/>
          <a:stretch>
            <a:fillRect/>
          </a:stretch>
        </p:blipFill>
        <p:spPr>
          <a:xfrm>
            <a:off x="9992318" y="347627"/>
            <a:ext cx="1714500" cy="1714500"/>
          </a:xfrm>
          <a:prstGeom prst="rect">
            <a:avLst/>
          </a:prstGeom>
        </p:spPr>
      </p:pic>
    </p:spTree>
    <p:extLst>
      <p:ext uri="{BB962C8B-B14F-4D97-AF65-F5344CB8AC3E}">
        <p14:creationId xmlns:p14="http://schemas.microsoft.com/office/powerpoint/2010/main" val="111125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be 14">
            <a:extLst>
              <a:ext uri="{FF2B5EF4-FFF2-40B4-BE49-F238E27FC236}">
                <a16:creationId xmlns:a16="http://schemas.microsoft.com/office/drawing/2014/main" id="{D2AE6CE5-076A-2120-CD47-26D0936348F0}"/>
              </a:ext>
            </a:extLst>
          </p:cNvPr>
          <p:cNvSpPr/>
          <p:nvPr/>
        </p:nvSpPr>
        <p:spPr>
          <a:xfrm>
            <a:off x="3815497" y="508034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Cube 13">
            <a:extLst>
              <a:ext uri="{FF2B5EF4-FFF2-40B4-BE49-F238E27FC236}">
                <a16:creationId xmlns:a16="http://schemas.microsoft.com/office/drawing/2014/main" id="{0032C01B-82D1-A64D-DEC9-918B268F1CC0}"/>
              </a:ext>
            </a:extLst>
          </p:cNvPr>
          <p:cNvSpPr/>
          <p:nvPr/>
        </p:nvSpPr>
        <p:spPr>
          <a:xfrm>
            <a:off x="3305339" y="3890716"/>
            <a:ext cx="5449228"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Google Shape;195;p22">
            <a:extLst>
              <a:ext uri="{FF2B5EF4-FFF2-40B4-BE49-F238E27FC236}">
                <a16:creationId xmlns:a16="http://schemas.microsoft.com/office/drawing/2014/main" id="{91FAE490-549F-94FF-3296-B73276112ED1}"/>
              </a:ext>
            </a:extLst>
          </p:cNvPr>
          <p:cNvSpPr txBox="1"/>
          <p:nvPr/>
        </p:nvSpPr>
        <p:spPr>
          <a:xfrm>
            <a:off x="930630" y="613291"/>
            <a:ext cx="10254044" cy="39395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kumimoji="0" lang="en-US" sz="3200" b="1"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Proxima Nova"/>
              </a:rPr>
              <a:t>DPI introduces shared layers of </a:t>
            </a:r>
            <a:r>
              <a:rPr kumimoji="0" lang="en-US" sz="3200" b="1"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Proxima Nova"/>
              </a:rPr>
              <a:t>digital “building blocks”</a:t>
            </a:r>
            <a:endParaRPr kumimoji="0" lang="en-US" sz="1400" b="0"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Arial"/>
            </a:endParaRPr>
          </a:p>
        </p:txBody>
      </p:sp>
      <p:sp>
        <p:nvSpPr>
          <p:cNvPr id="13" name="Cube 12">
            <a:extLst>
              <a:ext uri="{FF2B5EF4-FFF2-40B4-BE49-F238E27FC236}">
                <a16:creationId xmlns:a16="http://schemas.microsoft.com/office/drawing/2014/main" id="{7CED2BE1-552B-6D74-2A31-75F77BBAE650}"/>
              </a:ext>
            </a:extLst>
          </p:cNvPr>
          <p:cNvSpPr/>
          <p:nvPr/>
        </p:nvSpPr>
        <p:spPr>
          <a:xfrm>
            <a:off x="3815976" y="262959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Cube 15">
            <a:extLst>
              <a:ext uri="{FF2B5EF4-FFF2-40B4-BE49-F238E27FC236}">
                <a16:creationId xmlns:a16="http://schemas.microsoft.com/office/drawing/2014/main" id="{E5BF3219-6C1D-F9C9-E07F-01DC77026DA5}"/>
              </a:ext>
            </a:extLst>
          </p:cNvPr>
          <p:cNvSpPr/>
          <p:nvPr/>
        </p:nvSpPr>
        <p:spPr>
          <a:xfrm>
            <a:off x="5763787" y="508034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9" name="Cube 18">
            <a:extLst>
              <a:ext uri="{FF2B5EF4-FFF2-40B4-BE49-F238E27FC236}">
                <a16:creationId xmlns:a16="http://schemas.microsoft.com/office/drawing/2014/main" id="{7C9DC38B-213E-F983-735C-A22DF97CD888}"/>
              </a:ext>
            </a:extLst>
          </p:cNvPr>
          <p:cNvSpPr/>
          <p:nvPr/>
        </p:nvSpPr>
        <p:spPr>
          <a:xfrm>
            <a:off x="5764266" y="262959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0" name="Cube 29">
            <a:extLst>
              <a:ext uri="{FF2B5EF4-FFF2-40B4-BE49-F238E27FC236}">
                <a16:creationId xmlns:a16="http://schemas.microsoft.com/office/drawing/2014/main" id="{596C6D75-EB60-E703-0CC5-2C234B15E601}"/>
              </a:ext>
            </a:extLst>
          </p:cNvPr>
          <p:cNvSpPr/>
          <p:nvPr/>
        </p:nvSpPr>
        <p:spPr>
          <a:xfrm>
            <a:off x="7857040" y="5026602"/>
            <a:ext cx="992459" cy="72899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2" name="Cube 31">
            <a:extLst>
              <a:ext uri="{FF2B5EF4-FFF2-40B4-BE49-F238E27FC236}">
                <a16:creationId xmlns:a16="http://schemas.microsoft.com/office/drawing/2014/main" id="{1685B5F0-0E48-A292-9261-4412E07EC2CE}"/>
              </a:ext>
            </a:extLst>
          </p:cNvPr>
          <p:cNvSpPr/>
          <p:nvPr/>
        </p:nvSpPr>
        <p:spPr>
          <a:xfrm>
            <a:off x="7857519" y="2575852"/>
            <a:ext cx="992459" cy="101847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 name="Image" descr="Image">
            <a:extLst>
              <a:ext uri="{FF2B5EF4-FFF2-40B4-BE49-F238E27FC236}">
                <a16:creationId xmlns:a16="http://schemas.microsoft.com/office/drawing/2014/main" id="{B036B36F-65EA-5D3F-4830-BEC437ED48E2}"/>
              </a:ext>
            </a:extLst>
          </p:cNvPr>
          <p:cNvPicPr>
            <a:picLocks noChangeAspect="1"/>
          </p:cNvPicPr>
          <p:nvPr/>
        </p:nvPicPr>
        <p:blipFill>
          <a:blip r:embed="rId3"/>
          <a:stretch>
            <a:fillRect/>
          </a:stretch>
        </p:blipFill>
        <p:spPr>
          <a:xfrm rot="16200000">
            <a:off x="-488404" y="1344760"/>
            <a:ext cx="1889180" cy="457201"/>
          </a:xfrm>
          <a:prstGeom prst="rect">
            <a:avLst/>
          </a:prstGeom>
          <a:ln w="3175">
            <a:miter lim="400000"/>
          </a:ln>
        </p:spPr>
      </p:pic>
      <p:sp>
        <p:nvSpPr>
          <p:cNvPr id="4" name="TextBox 3">
            <a:extLst>
              <a:ext uri="{FF2B5EF4-FFF2-40B4-BE49-F238E27FC236}">
                <a16:creationId xmlns:a16="http://schemas.microsoft.com/office/drawing/2014/main" id="{0E8BE16D-3A12-7C5F-DC41-20E4DA3A3A00}"/>
              </a:ext>
            </a:extLst>
          </p:cNvPr>
          <p:cNvSpPr txBox="1"/>
          <p:nvPr/>
        </p:nvSpPr>
        <p:spPr>
          <a:xfrm>
            <a:off x="684787" y="1929525"/>
            <a:ext cx="232927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Government institutions</a:t>
            </a:r>
          </a:p>
        </p:txBody>
      </p:sp>
      <p:sp>
        <p:nvSpPr>
          <p:cNvPr id="5" name="TextBox 4">
            <a:extLst>
              <a:ext uri="{FF2B5EF4-FFF2-40B4-BE49-F238E27FC236}">
                <a16:creationId xmlns:a16="http://schemas.microsoft.com/office/drawing/2014/main" id="{7A3373DE-151E-9C7B-82A0-965A13E185D5}"/>
              </a:ext>
            </a:extLst>
          </p:cNvPr>
          <p:cNvSpPr txBox="1"/>
          <p:nvPr/>
        </p:nvSpPr>
        <p:spPr>
          <a:xfrm>
            <a:off x="684786" y="5306833"/>
            <a:ext cx="184251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Data</a:t>
            </a:r>
          </a:p>
        </p:txBody>
      </p:sp>
      <p:sp>
        <p:nvSpPr>
          <p:cNvPr id="6" name="TextBox 5">
            <a:extLst>
              <a:ext uri="{FF2B5EF4-FFF2-40B4-BE49-F238E27FC236}">
                <a16:creationId xmlns:a16="http://schemas.microsoft.com/office/drawing/2014/main" id="{65E1CFDD-5D1D-D97C-3FDD-81A218A34A20}"/>
              </a:ext>
            </a:extLst>
          </p:cNvPr>
          <p:cNvSpPr txBox="1"/>
          <p:nvPr/>
        </p:nvSpPr>
        <p:spPr>
          <a:xfrm>
            <a:off x="666533" y="2962157"/>
            <a:ext cx="232927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Public services</a:t>
            </a:r>
          </a:p>
        </p:txBody>
      </p:sp>
      <p:sp>
        <p:nvSpPr>
          <p:cNvPr id="7" name="TextBox 6">
            <a:extLst>
              <a:ext uri="{FF2B5EF4-FFF2-40B4-BE49-F238E27FC236}">
                <a16:creationId xmlns:a16="http://schemas.microsoft.com/office/drawing/2014/main" id="{57F14009-3A94-8ACE-94CC-3F19B9BF9829}"/>
              </a:ext>
            </a:extLst>
          </p:cNvPr>
          <p:cNvSpPr txBox="1"/>
          <p:nvPr/>
        </p:nvSpPr>
        <p:spPr>
          <a:xfrm>
            <a:off x="3815497" y="1806415"/>
            <a:ext cx="16014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Ministry of Education</a:t>
            </a:r>
          </a:p>
        </p:txBody>
      </p:sp>
      <p:sp>
        <p:nvSpPr>
          <p:cNvPr id="9" name="TextBox 8">
            <a:extLst>
              <a:ext uri="{FF2B5EF4-FFF2-40B4-BE49-F238E27FC236}">
                <a16:creationId xmlns:a16="http://schemas.microsoft.com/office/drawing/2014/main" id="{A4A905D0-71B1-92A0-6587-3150D178E6E9}"/>
              </a:ext>
            </a:extLst>
          </p:cNvPr>
          <p:cNvSpPr txBox="1"/>
          <p:nvPr/>
        </p:nvSpPr>
        <p:spPr>
          <a:xfrm>
            <a:off x="5837585" y="1806415"/>
            <a:ext cx="1601472"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a:solidFill>
                  <a:schemeClr val="tx1"/>
                </a:solidFill>
                <a:latin typeface="PROXIMA NOVA RG" panose="02000506030000020004" pitchFamily="2" charset="77"/>
                <a:ea typeface="+mn-ea"/>
                <a:cs typeface="+mn-cs"/>
                <a:sym typeface="Calibri"/>
              </a:rPr>
              <a:t>Ministry of Health</a:t>
            </a:r>
            <a:endPar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endParaRPr>
          </a:p>
        </p:txBody>
      </p:sp>
      <p:sp>
        <p:nvSpPr>
          <p:cNvPr id="10" name="TextBox 9">
            <a:extLst>
              <a:ext uri="{FF2B5EF4-FFF2-40B4-BE49-F238E27FC236}">
                <a16:creationId xmlns:a16="http://schemas.microsoft.com/office/drawing/2014/main" id="{AA864248-F4D9-2262-9118-5CCD676B9CFA}"/>
              </a:ext>
            </a:extLst>
          </p:cNvPr>
          <p:cNvSpPr txBox="1"/>
          <p:nvPr/>
        </p:nvSpPr>
        <p:spPr>
          <a:xfrm>
            <a:off x="7472415" y="1783594"/>
            <a:ext cx="198492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tx1"/>
                </a:solidFill>
                <a:effectLst/>
                <a:uLnTx/>
                <a:uFillTx/>
                <a:latin typeface="PROXIMA NOVA RG" panose="02000506030000020004" pitchFamily="2" charset="77"/>
                <a:ea typeface="+mn-ea"/>
                <a:cs typeface="+mn-cs"/>
                <a:sym typeface="Calibri"/>
              </a:rPr>
              <a:t>National tax/ revenue authority</a:t>
            </a:r>
          </a:p>
        </p:txBody>
      </p:sp>
      <p:sp>
        <p:nvSpPr>
          <p:cNvPr id="12" name="Cube 11">
            <a:extLst>
              <a:ext uri="{FF2B5EF4-FFF2-40B4-BE49-F238E27FC236}">
                <a16:creationId xmlns:a16="http://schemas.microsoft.com/office/drawing/2014/main" id="{9558C932-A64A-43ED-367E-666017497DCC}"/>
              </a:ext>
            </a:extLst>
          </p:cNvPr>
          <p:cNvSpPr/>
          <p:nvPr/>
        </p:nvSpPr>
        <p:spPr>
          <a:xfrm>
            <a:off x="3387334" y="4121676"/>
            <a:ext cx="5449228"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Cube 16">
            <a:extLst>
              <a:ext uri="{FF2B5EF4-FFF2-40B4-BE49-F238E27FC236}">
                <a16:creationId xmlns:a16="http://schemas.microsoft.com/office/drawing/2014/main" id="{3C03EA8F-913A-EC33-CF2B-499F44F22609}"/>
              </a:ext>
            </a:extLst>
          </p:cNvPr>
          <p:cNvSpPr/>
          <p:nvPr/>
        </p:nvSpPr>
        <p:spPr>
          <a:xfrm>
            <a:off x="3528366" y="4375663"/>
            <a:ext cx="5449228" cy="37716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Box 19">
            <a:extLst>
              <a:ext uri="{FF2B5EF4-FFF2-40B4-BE49-F238E27FC236}">
                <a16:creationId xmlns:a16="http://schemas.microsoft.com/office/drawing/2014/main" id="{B24B8ADF-E8C2-68B5-24A3-5BB437118F7B}"/>
              </a:ext>
            </a:extLst>
          </p:cNvPr>
          <p:cNvSpPr txBox="1"/>
          <p:nvPr/>
        </p:nvSpPr>
        <p:spPr>
          <a:xfrm>
            <a:off x="9102012" y="3648069"/>
            <a:ext cx="232927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Digital ID</a:t>
            </a:r>
          </a:p>
        </p:txBody>
      </p:sp>
      <p:sp>
        <p:nvSpPr>
          <p:cNvPr id="21" name="TextBox 20">
            <a:extLst>
              <a:ext uri="{FF2B5EF4-FFF2-40B4-BE49-F238E27FC236}">
                <a16:creationId xmlns:a16="http://schemas.microsoft.com/office/drawing/2014/main" id="{55918A52-EBA9-0A38-E38F-A459E392FD21}"/>
              </a:ext>
            </a:extLst>
          </p:cNvPr>
          <p:cNvSpPr txBox="1"/>
          <p:nvPr/>
        </p:nvSpPr>
        <p:spPr>
          <a:xfrm>
            <a:off x="9222871" y="4077747"/>
            <a:ext cx="258689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Digital payments</a:t>
            </a:r>
          </a:p>
        </p:txBody>
      </p:sp>
      <p:sp>
        <p:nvSpPr>
          <p:cNvPr id="22" name="TextBox 21">
            <a:extLst>
              <a:ext uri="{FF2B5EF4-FFF2-40B4-BE49-F238E27FC236}">
                <a16:creationId xmlns:a16="http://schemas.microsoft.com/office/drawing/2014/main" id="{B50F0976-04FD-5701-3668-D642C28887AD}"/>
              </a:ext>
            </a:extLst>
          </p:cNvPr>
          <p:cNvSpPr txBox="1"/>
          <p:nvPr/>
        </p:nvSpPr>
        <p:spPr>
          <a:xfrm>
            <a:off x="9304551" y="4487127"/>
            <a:ext cx="232927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Data exchange</a:t>
            </a:r>
          </a:p>
        </p:txBody>
      </p:sp>
      <p:sp>
        <p:nvSpPr>
          <p:cNvPr id="25" name="TextBox 24">
            <a:extLst>
              <a:ext uri="{FF2B5EF4-FFF2-40B4-BE49-F238E27FC236}">
                <a16:creationId xmlns:a16="http://schemas.microsoft.com/office/drawing/2014/main" id="{B33D9E02-CD7E-FDD6-1E44-9C19D884FAC6}"/>
              </a:ext>
            </a:extLst>
          </p:cNvPr>
          <p:cNvSpPr txBox="1"/>
          <p:nvPr/>
        </p:nvSpPr>
        <p:spPr>
          <a:xfrm>
            <a:off x="684786" y="4021463"/>
            <a:ext cx="232927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Shared digital “building blocks”</a:t>
            </a:r>
          </a:p>
        </p:txBody>
      </p:sp>
    </p:spTree>
    <p:extLst>
      <p:ext uri="{BB962C8B-B14F-4D97-AF65-F5344CB8AC3E}">
        <p14:creationId xmlns:p14="http://schemas.microsoft.com/office/powerpoint/2010/main" val="242002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4">
            <a:extLst>
              <a:ext uri="{FF2B5EF4-FFF2-40B4-BE49-F238E27FC236}">
                <a16:creationId xmlns:a16="http://schemas.microsoft.com/office/drawing/2014/main" id="{9A6AF6AA-B244-1D8C-87E2-CED6C4B69596}"/>
              </a:ext>
            </a:extLst>
          </p:cNvPr>
          <p:cNvSpPr txBox="1"/>
          <p:nvPr/>
        </p:nvSpPr>
        <p:spPr>
          <a:xfrm>
            <a:off x="1266101" y="2967879"/>
            <a:ext cx="9219809" cy="1231106"/>
          </a:xfrm>
          <a:prstGeom prst="rect">
            <a:avLst/>
          </a:prstGeom>
        </p:spPr>
        <p:txBody>
          <a:bodyPr wrap="square" lIns="0" tIns="0" rIns="0" bIns="0" rtlCol="0" anchor="ctr">
            <a:spAutoFit/>
          </a:bodyP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US" sz="40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Let’s consider an example of </a:t>
            </a:r>
            <a:r>
              <a:rPr kumimoji="0" lang="en-US" sz="4000" b="1" i="0" u="none" strike="noStrike" kern="0" cap="none" spc="-37" normalizeH="0" baseline="0" noProof="0" dirty="0">
                <a:ln>
                  <a:noFill/>
                </a:ln>
                <a:solidFill>
                  <a:srgbClr val="F68E40"/>
                </a:solidFill>
                <a:effectLst/>
                <a:uLnTx/>
                <a:uFillTx/>
                <a:latin typeface="Proxima Nova Rg" panose="02000506030000020004" pitchFamily="2" charset="0"/>
                <a:cs typeface="Calibri" panose="020F0502020204030204" pitchFamily="34" charset="0"/>
                <a:sym typeface="Calibri"/>
              </a:rPr>
              <a:t>emerging</a:t>
            </a:r>
            <a:r>
              <a:rPr lang="en-US" sz="4000" b="1" spc="-37" dirty="0">
                <a:latin typeface="Proxima Nova Rg" panose="02000506030000020004" pitchFamily="2" charset="0"/>
                <a:cs typeface="Calibri" panose="020F0502020204030204" pitchFamily="34" charset="0"/>
              </a:rPr>
              <a:t> digital public infrastructure in </a:t>
            </a:r>
            <a:r>
              <a:rPr lang="en-US" sz="4000" b="1" spc="-37" dirty="0">
                <a:solidFill>
                  <a:schemeClr val="tx1"/>
                </a:solidFill>
                <a:latin typeface="Proxima Nova Rg" panose="02000506030000020004" pitchFamily="2" charset="0"/>
                <a:cs typeface="Calibri" panose="020F0502020204030204" pitchFamily="34" charset="0"/>
              </a:rPr>
              <a:t>Somalia</a:t>
            </a:r>
            <a:endParaRPr kumimoji="0" lang="en-US" sz="4000" b="1" i="0" u="none" strike="noStrike" kern="0" cap="none" spc="-37" normalizeH="0" baseline="0" noProof="0" dirty="0">
              <a:ln>
                <a:noFill/>
              </a:ln>
              <a:solidFill>
                <a:schemeClr val="tx1"/>
              </a:solidFill>
              <a:effectLst/>
              <a:uLnTx/>
              <a:uFillTx/>
              <a:latin typeface="Proxima Nova Rg" panose="02000506030000020004" pitchFamily="2" charset="0"/>
              <a:cs typeface="Calibri" panose="020F0502020204030204" pitchFamily="34" charset="0"/>
              <a:sym typeface="Calibri"/>
            </a:endParaRPr>
          </a:p>
        </p:txBody>
      </p:sp>
    </p:spTree>
    <p:extLst>
      <p:ext uri="{BB962C8B-B14F-4D97-AF65-F5344CB8AC3E}">
        <p14:creationId xmlns:p14="http://schemas.microsoft.com/office/powerpoint/2010/main" val="132269569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E02A83-229E-E387-05BD-F15AEDBA9EB4}"/>
              </a:ext>
            </a:extLst>
          </p:cNvPr>
          <p:cNvSpPr/>
          <p:nvPr/>
        </p:nvSpPr>
        <p:spPr>
          <a:xfrm>
            <a:off x="7861465" y="1378039"/>
            <a:ext cx="4330535" cy="45363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algn="ctr" defTabSz="410764" hangingPunct="0">
              <a:spcBef>
                <a:spcPts val="600"/>
              </a:spcBef>
              <a:defRPr/>
            </a:pPr>
            <a:endParaRPr lang="en-US" sz="1800" dirty="0">
              <a:solidFill>
                <a:schemeClr val="accent1"/>
              </a:solidFill>
              <a:latin typeface="Proxima Nova Rg"/>
            </a:endParaRPr>
          </a:p>
        </p:txBody>
      </p:sp>
      <p:sp>
        <p:nvSpPr>
          <p:cNvPr id="16" name="Google Shape;204;p23">
            <a:extLst>
              <a:ext uri="{FF2B5EF4-FFF2-40B4-BE49-F238E27FC236}">
                <a16:creationId xmlns:a16="http://schemas.microsoft.com/office/drawing/2014/main" id="{3C3636DD-6D90-E5F5-60DD-AD94675CB1C7}"/>
              </a:ext>
            </a:extLst>
          </p:cNvPr>
          <p:cNvSpPr txBox="1"/>
          <p:nvPr/>
        </p:nvSpPr>
        <p:spPr>
          <a:xfrm>
            <a:off x="501869" y="473757"/>
            <a:ext cx="1063962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3000" b="1" i="0" u="none" strike="noStrike" kern="0" cap="none" spc="0" normalizeH="0" baseline="0" noProof="0" dirty="0">
                <a:ln>
                  <a:noFill/>
                </a:ln>
                <a:solidFill>
                  <a:srgbClr val="0468B1"/>
                </a:solidFill>
                <a:effectLst/>
                <a:uLnTx/>
                <a:uFillTx/>
                <a:latin typeface="Proxima Nova Rg"/>
                <a:sym typeface="Proxima Nova"/>
              </a:rPr>
              <a:t>NIRA</a:t>
            </a:r>
            <a:endParaRPr kumimoji="0" lang="en-US" sz="3000" b="1" i="0" u="none" strike="noStrike" kern="0" cap="none" spc="0" normalizeH="0" baseline="0" noProof="0" dirty="0">
              <a:ln>
                <a:noFill/>
              </a:ln>
              <a:solidFill>
                <a:srgbClr val="0468B1"/>
              </a:solidFill>
              <a:effectLst/>
              <a:uLnTx/>
              <a:uFillTx/>
              <a:latin typeface="Proxima Nova Rg"/>
              <a:sym typeface="Proxima Nova"/>
            </a:endParaRPr>
          </a:p>
        </p:txBody>
      </p:sp>
      <p:pic>
        <p:nvPicPr>
          <p:cNvPr id="2050" name="Picture 2" descr="Home - National Identification &amp; Registration Authority (NIRA)">
            <a:extLst>
              <a:ext uri="{FF2B5EF4-FFF2-40B4-BE49-F238E27FC236}">
                <a16:creationId xmlns:a16="http://schemas.microsoft.com/office/drawing/2014/main" id="{A9453F70-B93D-1B4E-BE09-E98DBADF3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231" y="1782889"/>
            <a:ext cx="4949769" cy="3823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A61632-93E9-FB4A-022B-4538AEE5328C}"/>
              </a:ext>
            </a:extLst>
          </p:cNvPr>
          <p:cNvSpPr txBox="1"/>
          <p:nvPr/>
        </p:nvSpPr>
        <p:spPr>
          <a:xfrm>
            <a:off x="1057434" y="1166844"/>
            <a:ext cx="5224613"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10763"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PROXIMA NOVA RG" panose="02000506030000020004" pitchFamily="2" charset="77"/>
                <a:sym typeface="Calibri"/>
              </a:rPr>
              <a:t>Scenario: </a:t>
            </a:r>
            <a:r>
              <a:rPr lang="en-GB" sz="2400" dirty="0">
                <a:latin typeface="PROXIMA NOVA RG" panose="02000506030000020004" pitchFamily="2" charset="77"/>
              </a:rPr>
              <a:t>A user attempts to log into an online banking service. </a:t>
            </a:r>
          </a:p>
          <a:p>
            <a:pPr marL="0" marR="0" lvl="0" indent="0" algn="l" defTabSz="410763" rtl="0" eaLnBrk="1" fontAlgn="auto" latinLnBrk="0" hangingPunct="0">
              <a:lnSpc>
                <a:spcPct val="100000"/>
              </a:lnSpc>
              <a:spcBef>
                <a:spcPts val="0"/>
              </a:spcBef>
              <a:spcAft>
                <a:spcPts val="0"/>
              </a:spcAft>
              <a:buClrTx/>
              <a:buSzTx/>
              <a:buFontTx/>
              <a:buNone/>
              <a:tabLst/>
              <a:defRPr/>
            </a:pPr>
            <a:endParaRPr lang="en-GB" sz="2400" dirty="0">
              <a:latin typeface="PROXIMA NOVA RG" panose="02000506030000020004" pitchFamily="2" charset="77"/>
            </a:endParaRPr>
          </a:p>
          <a:p>
            <a:pPr marL="0" marR="0" lvl="0" indent="0" algn="l" defTabSz="410763" rtl="0" eaLnBrk="1" fontAlgn="auto" latinLnBrk="0" hangingPunct="0">
              <a:lnSpc>
                <a:spcPct val="100000"/>
              </a:lnSpc>
              <a:spcBef>
                <a:spcPts val="0"/>
              </a:spcBef>
              <a:spcAft>
                <a:spcPts val="0"/>
              </a:spcAft>
              <a:buClrTx/>
              <a:buSzTx/>
              <a:buFontTx/>
              <a:buNone/>
              <a:tabLst/>
              <a:defRPr/>
            </a:pPr>
            <a:r>
              <a:rPr lang="en-GB" sz="2400" dirty="0">
                <a:latin typeface="PROXIMA NOVA RG" panose="02000506030000020004" pitchFamily="2" charset="77"/>
              </a:rPr>
              <a:t>To verify their identity, the bank sends a </a:t>
            </a:r>
            <a:r>
              <a:rPr lang="en-GB" sz="2400" dirty="0">
                <a:solidFill>
                  <a:srgbClr val="F68E40"/>
                </a:solidFill>
                <a:latin typeface="PROXIMA NOVA RG" panose="02000506030000020004" pitchFamily="2" charset="77"/>
              </a:rPr>
              <a:t>one-time password (OTP)</a:t>
            </a:r>
            <a:r>
              <a:rPr lang="en-GB" sz="2400" dirty="0">
                <a:latin typeface="PROXIMA NOVA RG" panose="02000506030000020004" pitchFamily="2" charset="77"/>
              </a:rPr>
              <a:t> to the persons registered </a:t>
            </a:r>
            <a:r>
              <a:rPr lang="en-GB" sz="2400" dirty="0">
                <a:solidFill>
                  <a:srgbClr val="F68E40"/>
                </a:solidFill>
                <a:latin typeface="PROXIMA NOVA RG" panose="02000506030000020004" pitchFamily="2" charset="77"/>
              </a:rPr>
              <a:t>NIRA mobile phone app</a:t>
            </a:r>
            <a:r>
              <a:rPr lang="en-GB" sz="2400" dirty="0">
                <a:latin typeface="PROXIMA NOVA RG" panose="02000506030000020004" pitchFamily="2" charset="77"/>
              </a:rPr>
              <a:t>. </a:t>
            </a:r>
          </a:p>
          <a:p>
            <a:pPr marL="0" marR="0" lvl="0" indent="0" algn="l" defTabSz="410763" rtl="0" eaLnBrk="1" fontAlgn="auto" latinLnBrk="0" hangingPunct="0">
              <a:lnSpc>
                <a:spcPct val="100000"/>
              </a:lnSpc>
              <a:spcBef>
                <a:spcPts val="0"/>
              </a:spcBef>
              <a:spcAft>
                <a:spcPts val="0"/>
              </a:spcAft>
              <a:buClrTx/>
              <a:buSzTx/>
              <a:buFontTx/>
              <a:buNone/>
              <a:tabLst/>
              <a:defRPr/>
            </a:pPr>
            <a:endParaRPr lang="en-GB" sz="2400" dirty="0">
              <a:latin typeface="PROXIMA NOVA RG" panose="02000506030000020004" pitchFamily="2" charset="77"/>
            </a:endParaRPr>
          </a:p>
          <a:p>
            <a:pPr marL="0" marR="0" lvl="0" indent="0" algn="l" defTabSz="410763" rtl="0" eaLnBrk="1" fontAlgn="auto" latinLnBrk="0" hangingPunct="0">
              <a:lnSpc>
                <a:spcPct val="100000"/>
              </a:lnSpc>
              <a:spcBef>
                <a:spcPts val="0"/>
              </a:spcBef>
              <a:spcAft>
                <a:spcPts val="0"/>
              </a:spcAft>
              <a:buClrTx/>
              <a:buSzTx/>
              <a:buFontTx/>
              <a:buNone/>
              <a:tabLst/>
              <a:defRPr/>
            </a:pPr>
            <a:r>
              <a:rPr lang="en-GB" sz="2400" dirty="0">
                <a:latin typeface="PROXIMA NOVA RG" panose="02000506030000020004" pitchFamily="2" charset="77"/>
              </a:rPr>
              <a:t>The user </a:t>
            </a:r>
            <a:r>
              <a:rPr lang="en-GB" sz="2400" dirty="0">
                <a:solidFill>
                  <a:srgbClr val="F68E40"/>
                </a:solidFill>
                <a:latin typeface="PROXIMA NOVA RG" panose="02000506030000020004" pitchFamily="2" charset="77"/>
              </a:rPr>
              <a:t>logs in</a:t>
            </a:r>
            <a:r>
              <a:rPr lang="en-GB" sz="2400" dirty="0">
                <a:latin typeface="PROXIMA NOVA RG" panose="02000506030000020004" pitchFamily="2" charset="77"/>
              </a:rPr>
              <a:t> </a:t>
            </a:r>
            <a:r>
              <a:rPr lang="en-GB" sz="2400" dirty="0">
                <a:solidFill>
                  <a:srgbClr val="F68E40"/>
                </a:solidFill>
                <a:latin typeface="PROXIMA NOVA RG" panose="02000506030000020004" pitchFamily="2" charset="77"/>
              </a:rPr>
              <a:t>using their own password</a:t>
            </a:r>
            <a:r>
              <a:rPr lang="en-GB" sz="2400" dirty="0">
                <a:latin typeface="PROXIMA NOVA RG" panose="02000506030000020004" pitchFamily="2" charset="77"/>
              </a:rPr>
              <a:t>, then enter the one-time password, to gain access to their online bank account.</a:t>
            </a:r>
            <a:endParaRPr kumimoji="0" lang="en-GB" sz="2400" i="0" u="none" strike="noStrike" kern="0" cap="none" spc="0" normalizeH="0" baseline="0" noProof="0" dirty="0">
              <a:ln>
                <a:noFill/>
              </a:ln>
              <a:solidFill>
                <a:schemeClr val="tx1"/>
              </a:solidFill>
              <a:effectLst/>
              <a:uLnTx/>
              <a:uFillTx/>
              <a:latin typeface="PROXIMA NOVA RG" panose="02000506030000020004" pitchFamily="2" charset="77"/>
              <a:sym typeface="Calibri"/>
            </a:endParaRPr>
          </a:p>
        </p:txBody>
      </p:sp>
      <p:sp>
        <p:nvSpPr>
          <p:cNvPr id="10" name="TextBox 9">
            <a:extLst>
              <a:ext uri="{FF2B5EF4-FFF2-40B4-BE49-F238E27FC236}">
                <a16:creationId xmlns:a16="http://schemas.microsoft.com/office/drawing/2014/main" id="{B3D9C7BE-9C7F-4BE4-40B6-47A498782508}"/>
              </a:ext>
            </a:extLst>
          </p:cNvPr>
          <p:cNvSpPr txBox="1"/>
          <p:nvPr/>
        </p:nvSpPr>
        <p:spPr>
          <a:xfrm>
            <a:off x="2595024" y="6133772"/>
            <a:ext cx="756405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10763" rtl="0" eaLnBrk="1" fontAlgn="auto" latinLnBrk="0" hangingPunct="0">
              <a:lnSpc>
                <a:spcPct val="100000"/>
              </a:lnSpc>
              <a:spcBef>
                <a:spcPts val="0"/>
              </a:spcBef>
              <a:spcAft>
                <a:spcPts val="0"/>
              </a:spcAft>
              <a:buClrTx/>
              <a:buSzTx/>
              <a:buFontTx/>
              <a:buNone/>
              <a:tabLst/>
              <a:defRPr/>
            </a:pPr>
            <a:r>
              <a:rPr kumimoji="0" lang="en-GB" sz="2000" b="1" u="none" strike="noStrike" kern="0" cap="none" spc="0" normalizeH="0" baseline="0" noProof="0" dirty="0">
                <a:ln>
                  <a:noFill/>
                </a:ln>
                <a:solidFill>
                  <a:schemeClr val="bg2">
                    <a:lumMod val="60000"/>
                    <a:lumOff val="40000"/>
                  </a:schemeClr>
                </a:solidFill>
                <a:effectLst/>
                <a:uLnTx/>
                <a:uFillTx/>
                <a:latin typeface="PROXIMA NOVA RG" panose="02000506030000020004" pitchFamily="2" charset="77"/>
                <a:sym typeface="Calibri"/>
              </a:rPr>
              <a:t>How many “building blocks” are there in this scenario?</a:t>
            </a:r>
          </a:p>
        </p:txBody>
      </p:sp>
    </p:spTree>
    <p:extLst>
      <p:ext uri="{BB962C8B-B14F-4D97-AF65-F5344CB8AC3E}">
        <p14:creationId xmlns:p14="http://schemas.microsoft.com/office/powerpoint/2010/main" val="230194955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17628B-DDDF-F6E1-517D-D65138B132E0}"/>
              </a:ext>
            </a:extLst>
          </p:cNvPr>
          <p:cNvPicPr>
            <a:picLocks noChangeAspect="1"/>
          </p:cNvPicPr>
          <p:nvPr/>
        </p:nvPicPr>
        <p:blipFill>
          <a:blip r:embed="rId3"/>
          <a:srcRect l="27393" t="21208" r="20302"/>
          <a:stretch/>
        </p:blipFill>
        <p:spPr>
          <a:xfrm>
            <a:off x="483545" y="2096590"/>
            <a:ext cx="3863828" cy="3274036"/>
          </a:xfrm>
          <a:prstGeom prst="rect">
            <a:avLst/>
          </a:prstGeom>
          <a:solidFill>
            <a:schemeClr val="tx2"/>
          </a:solidFill>
          <a:ln>
            <a:noFill/>
          </a:ln>
        </p:spPr>
      </p:pic>
      <p:cxnSp>
        <p:nvCxnSpPr>
          <p:cNvPr id="22" name="Straight Connector 21">
            <a:extLst>
              <a:ext uri="{FF2B5EF4-FFF2-40B4-BE49-F238E27FC236}">
                <a16:creationId xmlns:a16="http://schemas.microsoft.com/office/drawing/2014/main" id="{A437BDB3-38A6-8D43-D29F-ACB958CDC109}"/>
              </a:ext>
            </a:extLst>
          </p:cNvPr>
          <p:cNvCxnSpPr/>
          <p:nvPr/>
        </p:nvCxnSpPr>
        <p:spPr>
          <a:xfrm>
            <a:off x="4085112" y="3633849"/>
            <a:ext cx="420963"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AFB48E17-69A3-1A1F-F516-A0F3D5E3DED6}"/>
              </a:ext>
            </a:extLst>
          </p:cNvPr>
          <p:cNvCxnSpPr/>
          <p:nvPr/>
        </p:nvCxnSpPr>
        <p:spPr>
          <a:xfrm>
            <a:off x="4113141" y="3781384"/>
            <a:ext cx="420963"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B6E81921-A21A-F583-FB68-FB8456D2F023}"/>
              </a:ext>
            </a:extLst>
          </p:cNvPr>
          <p:cNvCxnSpPr/>
          <p:nvPr/>
        </p:nvCxnSpPr>
        <p:spPr>
          <a:xfrm>
            <a:off x="4219044" y="3969410"/>
            <a:ext cx="420963"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pic>
        <p:nvPicPr>
          <p:cNvPr id="15" name="Image" descr="Image">
            <a:extLst>
              <a:ext uri="{FF2B5EF4-FFF2-40B4-BE49-F238E27FC236}">
                <a16:creationId xmlns:a16="http://schemas.microsoft.com/office/drawing/2014/main" id="{6C30210C-4E69-04D4-23D1-6E6F703D963F}"/>
              </a:ext>
            </a:extLst>
          </p:cNvPr>
          <p:cNvPicPr>
            <a:picLocks noChangeAspect="1"/>
          </p:cNvPicPr>
          <p:nvPr/>
        </p:nvPicPr>
        <p:blipFill>
          <a:blip r:embed="rId4"/>
          <a:stretch>
            <a:fillRect/>
          </a:stretch>
        </p:blipFill>
        <p:spPr>
          <a:xfrm>
            <a:off x="0" y="1134622"/>
            <a:ext cx="1885976" cy="689177"/>
          </a:xfrm>
          <a:prstGeom prst="rect">
            <a:avLst/>
          </a:prstGeom>
          <a:ln w="12700">
            <a:miter lim="400000"/>
          </a:ln>
        </p:spPr>
      </p:pic>
      <p:sp>
        <p:nvSpPr>
          <p:cNvPr id="16" name="Google Shape;204;p23">
            <a:extLst>
              <a:ext uri="{FF2B5EF4-FFF2-40B4-BE49-F238E27FC236}">
                <a16:creationId xmlns:a16="http://schemas.microsoft.com/office/drawing/2014/main" id="{3C3636DD-6D90-E5F5-60DD-AD94675CB1C7}"/>
              </a:ext>
            </a:extLst>
          </p:cNvPr>
          <p:cNvSpPr txBox="1"/>
          <p:nvPr/>
        </p:nvSpPr>
        <p:spPr>
          <a:xfrm>
            <a:off x="501869" y="473757"/>
            <a:ext cx="1063962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3000" b="1" i="0" u="none" strike="noStrike" kern="0" cap="none" spc="0" normalizeH="0" baseline="0" noProof="0" dirty="0">
                <a:ln>
                  <a:noFill/>
                </a:ln>
                <a:solidFill>
                  <a:schemeClr val="tx1"/>
                </a:solidFill>
                <a:effectLst/>
                <a:uLnTx/>
                <a:uFillTx/>
                <a:latin typeface="Proxima Nova Rg"/>
                <a:sym typeface="Proxima Nova"/>
              </a:rPr>
              <a:t>A</a:t>
            </a:r>
            <a:r>
              <a:rPr kumimoji="0" lang="en-US" altLang="ja-JP" sz="3000" b="1" i="0" u="none" strike="noStrike" kern="0" cap="none" spc="0" normalizeH="0" baseline="0" noProof="0" dirty="0">
                <a:ln>
                  <a:noFill/>
                </a:ln>
                <a:solidFill>
                  <a:srgbClr val="0468B1"/>
                </a:solidFill>
                <a:effectLst/>
                <a:uLnTx/>
                <a:uFillTx/>
                <a:latin typeface="Proxima Nova Rg"/>
                <a:sym typeface="Proxima Nova"/>
              </a:rPr>
              <a:t> </a:t>
            </a:r>
            <a:r>
              <a:rPr kumimoji="0" lang="en-US" altLang="ja-JP" sz="3000" b="1" i="0" u="none" strike="noStrike" kern="0" cap="none" spc="0" normalizeH="0" baseline="0" noProof="0" dirty="0">
                <a:ln>
                  <a:noFill/>
                </a:ln>
                <a:solidFill>
                  <a:srgbClr val="F68E40"/>
                </a:solidFill>
                <a:effectLst/>
                <a:uLnTx/>
                <a:uFillTx/>
                <a:latin typeface="Proxima Nova Rg"/>
                <a:sym typeface="Proxima Nova"/>
              </a:rPr>
              <a:t>set of building blocks </a:t>
            </a:r>
            <a:r>
              <a:rPr kumimoji="0" lang="en-US" altLang="ja-JP" sz="3000" b="1" i="0" u="none" strike="noStrike" kern="0" cap="none" spc="0" normalizeH="0" baseline="0" noProof="0" dirty="0">
                <a:ln>
                  <a:noFill/>
                </a:ln>
                <a:solidFill>
                  <a:schemeClr val="tx1"/>
                </a:solidFill>
                <a:effectLst/>
                <a:uLnTx/>
                <a:uFillTx/>
                <a:latin typeface="Proxima Nova Rg"/>
                <a:sym typeface="Proxima Nova"/>
              </a:rPr>
              <a:t>as part of DPI</a:t>
            </a:r>
            <a:endParaRPr kumimoji="0" lang="en-US" sz="3000" b="1" i="0" u="none" strike="noStrike" kern="0" cap="none" spc="0" normalizeH="0" baseline="0" noProof="0" dirty="0">
              <a:ln>
                <a:noFill/>
              </a:ln>
              <a:solidFill>
                <a:schemeClr val="tx1"/>
              </a:solidFill>
              <a:effectLst/>
              <a:uLnTx/>
              <a:uFillTx/>
              <a:latin typeface="Proxima Nova Rg"/>
              <a:sym typeface="Proxima Nova"/>
            </a:endParaRPr>
          </a:p>
        </p:txBody>
      </p:sp>
      <p:sp>
        <p:nvSpPr>
          <p:cNvPr id="18" name="Manual Operation 17">
            <a:extLst>
              <a:ext uri="{FF2B5EF4-FFF2-40B4-BE49-F238E27FC236}">
                <a16:creationId xmlns:a16="http://schemas.microsoft.com/office/drawing/2014/main" id="{3D5D0830-2E50-BA61-7A63-9A6D221BF760}"/>
              </a:ext>
            </a:extLst>
          </p:cNvPr>
          <p:cNvSpPr/>
          <p:nvPr/>
        </p:nvSpPr>
        <p:spPr>
          <a:xfrm rot="5400000">
            <a:off x="6529941" y="405252"/>
            <a:ext cx="2941510" cy="6989242"/>
          </a:xfrm>
          <a:prstGeom prst="flowChartManualOperation">
            <a:avLst/>
          </a:prstGeom>
          <a:solidFill>
            <a:schemeClr val="bg1"/>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38100" rtlCol="0" anchor="ctr">
            <a:spAutoFit/>
          </a:bodyPr>
          <a:lstStyle/>
          <a:p>
            <a:pPr marL="0" marR="0" indent="0" algn="l" defTabSz="410764"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000000"/>
              </a:solidFill>
              <a:effectLst/>
              <a:uFillTx/>
              <a:latin typeface="Proxima Nova Rg"/>
              <a:ea typeface="Proxima Nova Rg"/>
              <a:cs typeface="Proxima Nova Rg"/>
              <a:sym typeface="Proxima Nova"/>
            </a:endParaRPr>
          </a:p>
        </p:txBody>
      </p:sp>
      <p:sp>
        <p:nvSpPr>
          <p:cNvPr id="2" name="Rectangle: Rounded Corners 22">
            <a:extLst>
              <a:ext uri="{FF2B5EF4-FFF2-40B4-BE49-F238E27FC236}">
                <a16:creationId xmlns:a16="http://schemas.microsoft.com/office/drawing/2014/main" id="{F8662DE1-6515-61E0-6B3D-C552683941A2}"/>
              </a:ext>
            </a:extLst>
          </p:cNvPr>
          <p:cNvSpPr/>
          <p:nvPr/>
        </p:nvSpPr>
        <p:spPr>
          <a:xfrm>
            <a:off x="5742205" y="331051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FontsFreeNetProximaNovaBold" panose="02000506030000020004" pitchFamily="2" charset="0"/>
              </a:rPr>
              <a:t>eKYC</a:t>
            </a:r>
            <a:endParaRPr lang="en-US" sz="2000" b="1" dirty="0">
              <a:solidFill>
                <a:schemeClr val="tx1"/>
              </a:solidFill>
              <a:latin typeface="FontsFreeNetProximaNovaBold" panose="02000506030000020004" pitchFamily="2" charset="0"/>
            </a:endParaRPr>
          </a:p>
        </p:txBody>
      </p:sp>
      <p:sp>
        <p:nvSpPr>
          <p:cNvPr id="3" name="Rectangle: Rounded Corners 23">
            <a:extLst>
              <a:ext uri="{FF2B5EF4-FFF2-40B4-BE49-F238E27FC236}">
                <a16:creationId xmlns:a16="http://schemas.microsoft.com/office/drawing/2014/main" id="{C1F416C1-74EF-2050-8BC7-9457126FAD80}"/>
              </a:ext>
            </a:extLst>
          </p:cNvPr>
          <p:cNvSpPr/>
          <p:nvPr/>
        </p:nvSpPr>
        <p:spPr>
          <a:xfrm>
            <a:off x="5742206" y="225963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FontsFreeNetProximaNovaBold" panose="02000506030000020004" pitchFamily="2" charset="0"/>
              </a:rPr>
              <a:t>Account mapper</a:t>
            </a:r>
          </a:p>
        </p:txBody>
      </p:sp>
      <p:sp>
        <p:nvSpPr>
          <p:cNvPr id="4" name="Rectangle: Rounded Corners 26">
            <a:extLst>
              <a:ext uri="{FF2B5EF4-FFF2-40B4-BE49-F238E27FC236}">
                <a16:creationId xmlns:a16="http://schemas.microsoft.com/office/drawing/2014/main" id="{4E661311-B34F-332B-EC2C-B9753E9D5D16}"/>
              </a:ext>
            </a:extLst>
          </p:cNvPr>
          <p:cNvSpPr/>
          <p:nvPr/>
        </p:nvSpPr>
        <p:spPr>
          <a:xfrm>
            <a:off x="7138834" y="331051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FontsFreeNetProximaNovaBold" panose="02000506030000020004" pitchFamily="2" charset="0"/>
              </a:rPr>
              <a:t>eSignature</a:t>
            </a:r>
          </a:p>
        </p:txBody>
      </p:sp>
      <p:sp>
        <p:nvSpPr>
          <p:cNvPr id="5" name="Rectangle: Rounded Corners 27">
            <a:extLst>
              <a:ext uri="{FF2B5EF4-FFF2-40B4-BE49-F238E27FC236}">
                <a16:creationId xmlns:a16="http://schemas.microsoft.com/office/drawing/2014/main" id="{39E40A75-C8D9-E7E9-F399-21094442352A}"/>
              </a:ext>
            </a:extLst>
          </p:cNvPr>
          <p:cNvSpPr/>
          <p:nvPr/>
        </p:nvSpPr>
        <p:spPr>
          <a:xfrm>
            <a:off x="7138835" y="225963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FontsFreeNetProximaNovaBold" panose="02000506030000020004" pitchFamily="2" charset="0"/>
              </a:rPr>
              <a:t>eLocker</a:t>
            </a:r>
            <a:endParaRPr lang="en-US" sz="2000" b="1" dirty="0">
              <a:solidFill>
                <a:schemeClr val="tx1"/>
              </a:solidFill>
              <a:latin typeface="FontsFreeNetProximaNovaBold" panose="02000506030000020004" pitchFamily="2" charset="0"/>
            </a:endParaRPr>
          </a:p>
        </p:txBody>
      </p:sp>
      <p:sp>
        <p:nvSpPr>
          <p:cNvPr id="6" name="Rectangle: Rounded Corners 30">
            <a:extLst>
              <a:ext uri="{FF2B5EF4-FFF2-40B4-BE49-F238E27FC236}">
                <a16:creationId xmlns:a16="http://schemas.microsoft.com/office/drawing/2014/main" id="{8DEA8EAF-5978-A744-54DA-5BD735646AD5}"/>
              </a:ext>
            </a:extLst>
          </p:cNvPr>
          <p:cNvSpPr/>
          <p:nvPr/>
        </p:nvSpPr>
        <p:spPr>
          <a:xfrm>
            <a:off x="8523591" y="3310513"/>
            <a:ext cx="1311653" cy="941743"/>
          </a:xfrm>
          <a:prstGeom prst="roundRect">
            <a:avLst/>
          </a:prstGeom>
          <a:solidFill>
            <a:schemeClr val="bg1"/>
          </a:solidFill>
          <a:ln w="28575">
            <a:solidFill>
              <a:srgbClr val="F6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FontsFreeNetProximaNovaBold" panose="02000506030000020004" pitchFamily="2" charset="0"/>
              </a:rPr>
              <a:t>OTP</a:t>
            </a:r>
          </a:p>
        </p:txBody>
      </p:sp>
      <p:sp>
        <p:nvSpPr>
          <p:cNvPr id="7" name="Rectangle: Rounded Corners 31">
            <a:extLst>
              <a:ext uri="{FF2B5EF4-FFF2-40B4-BE49-F238E27FC236}">
                <a16:creationId xmlns:a16="http://schemas.microsoft.com/office/drawing/2014/main" id="{506186E3-C841-77A8-C515-C923A4F5F35A}"/>
              </a:ext>
            </a:extLst>
          </p:cNvPr>
          <p:cNvSpPr/>
          <p:nvPr/>
        </p:nvSpPr>
        <p:spPr>
          <a:xfrm>
            <a:off x="8523592" y="225963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FontsFreeNetProximaNovaBold" panose="02000506030000020004" pitchFamily="2" charset="0"/>
              </a:rPr>
              <a:t>National population registry</a:t>
            </a:r>
          </a:p>
        </p:txBody>
      </p:sp>
      <p:sp>
        <p:nvSpPr>
          <p:cNvPr id="8" name="Rectangle: Rounded Corners 34">
            <a:extLst>
              <a:ext uri="{FF2B5EF4-FFF2-40B4-BE49-F238E27FC236}">
                <a16:creationId xmlns:a16="http://schemas.microsoft.com/office/drawing/2014/main" id="{A2151CAE-41F1-A74F-ADA1-4CBB6258A2DE}"/>
              </a:ext>
            </a:extLst>
          </p:cNvPr>
          <p:cNvSpPr/>
          <p:nvPr/>
        </p:nvSpPr>
        <p:spPr>
          <a:xfrm>
            <a:off x="9932095" y="3310513"/>
            <a:ext cx="1311653" cy="941743"/>
          </a:xfrm>
          <a:prstGeom prst="roundRect">
            <a:avLst/>
          </a:prstGeom>
          <a:solidFill>
            <a:schemeClr val="bg1"/>
          </a:solidFill>
          <a:ln w="28575">
            <a:solidFill>
              <a:srgbClr val="F6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FontsFreeNetProximaNovaBold" panose="02000506030000020004" pitchFamily="2" charset="0"/>
              </a:rPr>
              <a:t>Secure push notifications</a:t>
            </a:r>
          </a:p>
        </p:txBody>
      </p:sp>
      <p:sp>
        <p:nvSpPr>
          <p:cNvPr id="9" name="Rectangle: Rounded Corners 35">
            <a:extLst>
              <a:ext uri="{FF2B5EF4-FFF2-40B4-BE49-F238E27FC236}">
                <a16:creationId xmlns:a16="http://schemas.microsoft.com/office/drawing/2014/main" id="{01EFD79B-356B-EB6E-765D-89E9F5CA22D0}"/>
              </a:ext>
            </a:extLst>
          </p:cNvPr>
          <p:cNvSpPr/>
          <p:nvPr/>
        </p:nvSpPr>
        <p:spPr>
          <a:xfrm>
            <a:off x="9932097" y="225963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FontsFreeNetProximaNovaBold" panose="02000506030000020004" pitchFamily="2" charset="0"/>
              </a:rPr>
              <a:t>Birth/death e-notification</a:t>
            </a:r>
          </a:p>
        </p:txBody>
      </p:sp>
      <p:sp>
        <p:nvSpPr>
          <p:cNvPr id="10" name="Rectangle: Rounded Corners 22">
            <a:extLst>
              <a:ext uri="{FF2B5EF4-FFF2-40B4-BE49-F238E27FC236}">
                <a16:creationId xmlns:a16="http://schemas.microsoft.com/office/drawing/2014/main" id="{EFE27061-A62D-980E-EF4C-B5DE83087DFC}"/>
              </a:ext>
            </a:extLst>
          </p:cNvPr>
          <p:cNvSpPr/>
          <p:nvPr/>
        </p:nvSpPr>
        <p:spPr>
          <a:xfrm>
            <a:off x="5742205" y="442888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FontsFreeNetProximaNovaBold" panose="02000506030000020004" pitchFamily="2" charset="0"/>
              </a:rPr>
              <a:t>QRs</a:t>
            </a:r>
          </a:p>
        </p:txBody>
      </p:sp>
      <p:sp>
        <p:nvSpPr>
          <p:cNvPr id="11" name="Rectangle: Rounded Corners 26">
            <a:extLst>
              <a:ext uri="{FF2B5EF4-FFF2-40B4-BE49-F238E27FC236}">
                <a16:creationId xmlns:a16="http://schemas.microsoft.com/office/drawing/2014/main" id="{425FBB7B-CD47-FC62-E040-7BDCA5828804}"/>
              </a:ext>
            </a:extLst>
          </p:cNvPr>
          <p:cNvSpPr/>
          <p:nvPr/>
        </p:nvSpPr>
        <p:spPr>
          <a:xfrm>
            <a:off x="7138834" y="442888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FontsFreeNetProximaNovaBold" panose="02000506030000020004" pitchFamily="2" charset="0"/>
              </a:rPr>
              <a:t>IDs</a:t>
            </a:r>
          </a:p>
        </p:txBody>
      </p:sp>
      <p:sp>
        <p:nvSpPr>
          <p:cNvPr id="12" name="Rectangle: Rounded Corners 30">
            <a:extLst>
              <a:ext uri="{FF2B5EF4-FFF2-40B4-BE49-F238E27FC236}">
                <a16:creationId xmlns:a16="http://schemas.microsoft.com/office/drawing/2014/main" id="{4F624A4B-FDFC-6B1C-2B04-041F810DD681}"/>
              </a:ext>
            </a:extLst>
          </p:cNvPr>
          <p:cNvSpPr/>
          <p:nvPr/>
        </p:nvSpPr>
        <p:spPr>
          <a:xfrm>
            <a:off x="8523591" y="4428883"/>
            <a:ext cx="1311653" cy="941743"/>
          </a:xfrm>
          <a:prstGeom prst="roundRect">
            <a:avLst/>
          </a:prstGeom>
          <a:solidFill>
            <a:schemeClr val="bg1"/>
          </a:solidFill>
          <a:ln w="28575">
            <a:solidFill>
              <a:srgbClr val="F6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FontsFreeNetProximaNovaBold" panose="02000506030000020004" pitchFamily="2" charset="0"/>
              </a:rPr>
              <a:t>Mobile ID</a:t>
            </a:r>
          </a:p>
        </p:txBody>
      </p:sp>
      <p:sp>
        <p:nvSpPr>
          <p:cNvPr id="13" name="Rectangle: Rounded Corners 34">
            <a:extLst>
              <a:ext uri="{FF2B5EF4-FFF2-40B4-BE49-F238E27FC236}">
                <a16:creationId xmlns:a16="http://schemas.microsoft.com/office/drawing/2014/main" id="{9C277932-052F-DE5C-1C1C-442356C034E4}"/>
              </a:ext>
            </a:extLst>
          </p:cNvPr>
          <p:cNvSpPr/>
          <p:nvPr/>
        </p:nvSpPr>
        <p:spPr>
          <a:xfrm>
            <a:off x="9932095" y="4428883"/>
            <a:ext cx="1311653" cy="941743"/>
          </a:xfrm>
          <a:prstGeom prst="roundRect">
            <a:avLst/>
          </a:prstGeom>
          <a:solidFill>
            <a:schemeClr val="bg1"/>
          </a:solidFill>
          <a:ln w="28575">
            <a:solidFill>
              <a:srgbClr val="6BA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FontsFreeNetProximaNovaBold" panose="02000506030000020004" pitchFamily="2" charset="0"/>
              </a:rPr>
              <a:t>…</a:t>
            </a:r>
          </a:p>
        </p:txBody>
      </p:sp>
    </p:spTree>
    <p:extLst>
      <p:ext uri="{BB962C8B-B14F-4D97-AF65-F5344CB8AC3E}">
        <p14:creationId xmlns:p14="http://schemas.microsoft.com/office/powerpoint/2010/main" val="10975519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CD65C59C-B81A-CF4F-8138-E49D50A44CB3}"/>
              </a:ext>
            </a:extLst>
          </p:cNvPr>
          <p:cNvPicPr>
            <a:picLocks noChangeAspect="1"/>
          </p:cNvPicPr>
          <p:nvPr/>
        </p:nvPicPr>
        <p:blipFill>
          <a:blip r:embed="rId3"/>
          <a:stretch>
            <a:fillRect/>
          </a:stretch>
        </p:blipFill>
        <p:spPr>
          <a:xfrm flipH="1">
            <a:off x="464123" y="982088"/>
            <a:ext cx="443354" cy="224986"/>
          </a:xfrm>
          <a:prstGeom prst="rect">
            <a:avLst/>
          </a:prstGeom>
          <a:ln w="12700">
            <a:miter lim="400000"/>
          </a:ln>
        </p:spPr>
      </p:pic>
      <p:sp>
        <p:nvSpPr>
          <p:cNvPr id="7" name="UNDP is a thought leader in digital development, integrating digital technologies in its advisory capacity, optimizing delivery models, and creating new ones.">
            <a:extLst>
              <a:ext uri="{FF2B5EF4-FFF2-40B4-BE49-F238E27FC236}">
                <a16:creationId xmlns:a16="http://schemas.microsoft.com/office/drawing/2014/main" id="{B983F2B6-CE29-5349-A830-AAFDDD60D361}"/>
              </a:ext>
            </a:extLst>
          </p:cNvPr>
          <p:cNvSpPr txBox="1"/>
          <p:nvPr/>
        </p:nvSpPr>
        <p:spPr>
          <a:xfrm>
            <a:off x="1379113" y="2040224"/>
            <a:ext cx="7051423" cy="3086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6" tIns="35716" rIns="35716" bIns="35716" anchor="ctr">
            <a:noAutofit/>
          </a:bodyPr>
          <a:lstStyle>
            <a:lvl1pPr defTabSz="410763">
              <a:defRPr sz="3000" b="1">
                <a:solidFill>
                  <a:srgbClr val="0468B1"/>
                </a:solidFill>
              </a:defRPr>
            </a:lvl1pPr>
          </a:lstStyle>
          <a:p>
            <a:pPr marL="0" marR="0" lvl="0" indent="0" defTabSz="410763" rtl="0" eaLnBrk="1" fontAlgn="auto" latinLnBrk="0" hangingPunct="0">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F68E40"/>
                </a:solidFill>
                <a:effectLst/>
                <a:uLnTx/>
                <a:uFillTx/>
                <a:latin typeface="Proxima Nova Rg"/>
                <a:sym typeface="Proxima Nova"/>
              </a:rPr>
              <a:t>A set of digital building blocks</a:t>
            </a:r>
            <a:r>
              <a:rPr kumimoji="0" lang="en-GB" sz="2600" b="0" i="0" u="none" strike="noStrike" kern="0" cap="none" spc="0" normalizeH="0" baseline="0" noProof="0" dirty="0">
                <a:ln>
                  <a:noFill/>
                </a:ln>
                <a:solidFill>
                  <a:schemeClr val="tx1"/>
                </a:solidFill>
                <a:effectLst/>
                <a:uLnTx/>
                <a:uFillTx/>
                <a:latin typeface="Proxima Nova Rg"/>
                <a:sym typeface="Proxima Nova"/>
              </a:rPr>
              <a:t> (platforms/ protocols/ networks) which are </a:t>
            </a:r>
            <a:r>
              <a:rPr kumimoji="0" lang="en-GB" sz="2600" b="0" i="0" u="none" strike="noStrike" kern="0" cap="none" spc="0" normalizeH="0" baseline="0" noProof="0" dirty="0">
                <a:ln>
                  <a:noFill/>
                </a:ln>
                <a:solidFill>
                  <a:srgbClr val="F68E40"/>
                </a:solidFill>
                <a:effectLst/>
                <a:uLnTx/>
                <a:uFillTx/>
                <a:latin typeface="Proxima Nova Rg"/>
                <a:sym typeface="Proxima Nova"/>
              </a:rPr>
              <a:t>interoperable</a:t>
            </a:r>
            <a:r>
              <a:rPr kumimoji="0" lang="en-GB" sz="2600" b="0" i="0" u="none" strike="noStrike" kern="0" cap="none" spc="0" normalizeH="0" baseline="0" noProof="0" dirty="0">
                <a:ln>
                  <a:noFill/>
                </a:ln>
                <a:solidFill>
                  <a:schemeClr val="tx1"/>
                </a:solidFill>
                <a:effectLst/>
                <a:uLnTx/>
                <a:uFillTx/>
                <a:latin typeface="Proxima Nova Rg"/>
                <a:sym typeface="Proxima Nova"/>
              </a:rPr>
              <a:t>, driven by </a:t>
            </a:r>
            <a:r>
              <a:rPr kumimoji="0" lang="en-GB" sz="2600" b="0" i="0" u="none" strike="noStrike" kern="0" cap="none" spc="0" normalizeH="0" baseline="0" noProof="0" dirty="0">
                <a:ln>
                  <a:noFill/>
                </a:ln>
                <a:solidFill>
                  <a:srgbClr val="F68E40"/>
                </a:solidFill>
                <a:effectLst/>
                <a:uLnTx/>
                <a:uFillTx/>
                <a:latin typeface="Proxima Nova Rg"/>
                <a:sym typeface="Proxima Nova"/>
              </a:rPr>
              <a:t>open</a:t>
            </a:r>
            <a:r>
              <a:rPr kumimoji="0" lang="en-GB" sz="2600" b="0" i="0" u="none" strike="noStrike" kern="0" cap="none" spc="0" normalizeH="0" baseline="0" noProof="0" dirty="0">
                <a:ln>
                  <a:noFill/>
                </a:ln>
                <a:solidFill>
                  <a:schemeClr val="tx1"/>
                </a:solidFill>
                <a:effectLst/>
                <a:uLnTx/>
                <a:uFillTx/>
                <a:latin typeface="Proxima Nova Rg"/>
                <a:sym typeface="Proxima Nova"/>
              </a:rPr>
              <a:t> standards/specifications, enable access to public and private services at societal scale, and are </a:t>
            </a:r>
            <a:r>
              <a:rPr kumimoji="0" lang="en-GB" sz="2600" b="0" i="0" u="none" strike="noStrike" kern="0" cap="none" spc="0" normalizeH="0" baseline="0" noProof="0" dirty="0">
                <a:ln>
                  <a:noFill/>
                </a:ln>
                <a:solidFill>
                  <a:srgbClr val="F68E40"/>
                </a:solidFill>
                <a:effectLst/>
                <a:uLnTx/>
                <a:uFillTx/>
                <a:latin typeface="Proxima Nova Rg"/>
                <a:sym typeface="Proxima Nova"/>
              </a:rPr>
              <a:t>governed by enabling rules</a:t>
            </a:r>
            <a:r>
              <a:rPr kumimoji="0" lang="en-GB" sz="2600" b="0" i="0" u="none" strike="noStrike" kern="0" cap="none" spc="0" normalizeH="0" baseline="0" noProof="0" dirty="0">
                <a:ln>
                  <a:noFill/>
                </a:ln>
                <a:solidFill>
                  <a:schemeClr val="tx1"/>
                </a:solidFill>
                <a:effectLst/>
                <a:uLnTx/>
                <a:uFillTx/>
                <a:latin typeface="Proxima Nova Rg"/>
                <a:sym typeface="Proxima Nova"/>
              </a:rPr>
              <a:t> to drive innovation, inclusion, and competition</a:t>
            </a:r>
            <a:endParaRPr kumimoji="0" lang="en-GB" sz="2600" b="0" i="0" u="none" strike="noStrike" kern="0" cap="none" spc="0" normalizeH="0" baseline="0" noProof="0" dirty="0">
              <a:ln>
                <a:noFill/>
              </a:ln>
              <a:solidFill>
                <a:schemeClr val="tx1"/>
              </a:solidFill>
              <a:effectLst/>
              <a:uLnTx/>
              <a:uFillTx/>
              <a:latin typeface="Proxima Nova Rg" panose="02000506030000020004" pitchFamily="2" charset="77"/>
              <a:sym typeface="Proxima Nova"/>
            </a:endParaRPr>
          </a:p>
        </p:txBody>
      </p:sp>
      <p:pic>
        <p:nvPicPr>
          <p:cNvPr id="3074" name="Picture 2" descr="blue and yellow plastic blocks">
            <a:extLst>
              <a:ext uri="{FF2B5EF4-FFF2-40B4-BE49-F238E27FC236}">
                <a16:creationId xmlns:a16="http://schemas.microsoft.com/office/drawing/2014/main" id="{369D010B-7566-9321-1B6F-9D4FBB77FC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10" r="32925"/>
          <a:stretch/>
        </p:blipFill>
        <p:spPr bwMode="auto">
          <a:xfrm>
            <a:off x="9001496" y="747744"/>
            <a:ext cx="3190504" cy="511040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5;p22">
            <a:extLst>
              <a:ext uri="{FF2B5EF4-FFF2-40B4-BE49-F238E27FC236}">
                <a16:creationId xmlns:a16="http://schemas.microsoft.com/office/drawing/2014/main" id="{7BE945F9-11D7-4194-2DCF-E8ED3F08AA65}"/>
              </a:ext>
            </a:extLst>
          </p:cNvPr>
          <p:cNvSpPr txBox="1"/>
          <p:nvPr/>
        </p:nvSpPr>
        <p:spPr>
          <a:xfrm>
            <a:off x="1379113" y="955318"/>
            <a:ext cx="6385443" cy="39395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kumimoji="0" lang="en-US" sz="3200" b="1"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Proxima Nova"/>
              </a:rPr>
              <a:t>Digital Public Infrastructure (DPI)</a:t>
            </a:r>
            <a:endParaRPr kumimoji="0" lang="en-US" sz="1400" b="0" i="0" u="none" strike="noStrike" kern="0" cap="none" spc="0" normalizeH="0" baseline="0" noProof="0" dirty="0">
              <a:ln>
                <a:noFill/>
              </a:ln>
              <a:solidFill>
                <a:schemeClr val="tx1"/>
              </a:solidFill>
              <a:effectLst/>
              <a:uLnTx/>
              <a:uFillTx/>
              <a:latin typeface="Proxima Nova Rg" panose="02000506030000020004" pitchFamily="50" charset="0"/>
              <a:ea typeface="+mn-ea"/>
              <a:cs typeface="Arial"/>
              <a:sym typeface="Arial"/>
            </a:endParaRPr>
          </a:p>
        </p:txBody>
      </p:sp>
      <p:sp>
        <p:nvSpPr>
          <p:cNvPr id="6" name="TextBox 5">
            <a:extLst>
              <a:ext uri="{FF2B5EF4-FFF2-40B4-BE49-F238E27FC236}">
                <a16:creationId xmlns:a16="http://schemas.microsoft.com/office/drawing/2014/main" id="{C59EF9F7-1B58-E52A-6D3F-0D0818E48E72}"/>
              </a:ext>
            </a:extLst>
          </p:cNvPr>
          <p:cNvSpPr txBox="1"/>
          <p:nvPr/>
        </p:nvSpPr>
        <p:spPr>
          <a:xfrm>
            <a:off x="1379113" y="5475217"/>
            <a:ext cx="359999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l" defTabSz="410764" rtl="0" eaLnBrk="1" fontAlgn="auto" latinLnBrk="0" hangingPunct="0">
              <a:lnSpc>
                <a:spcPct val="100000"/>
              </a:lnSpc>
              <a:spcBef>
                <a:spcPts val="0"/>
              </a:spcBef>
              <a:spcAft>
                <a:spcPts val="0"/>
              </a:spcAft>
              <a:buClrTx/>
              <a:buSzTx/>
              <a:buFontTx/>
              <a:buNone/>
              <a:tabLst/>
              <a:defRPr/>
            </a:pPr>
            <a:r>
              <a:rPr kumimoji="0" lang="en-GB" sz="1400" u="none" strike="noStrike" kern="0" cap="none" spc="0" normalizeH="0" baseline="0" noProof="0" dirty="0">
                <a:ln>
                  <a:noFill/>
                </a:ln>
                <a:solidFill>
                  <a:schemeClr val="bg2"/>
                </a:solidFill>
                <a:effectLst/>
                <a:uLnTx/>
                <a:uFillTx/>
                <a:latin typeface="Proxima Nova Rg"/>
                <a:sym typeface="Proxima Nova"/>
              </a:rPr>
              <a:t>Definition adopted by G20 countries</a:t>
            </a:r>
            <a:endParaRPr kumimoji="0" lang="en-US" sz="1400" u="none" strike="noStrike" kern="0" cap="none" spc="0" normalizeH="0" baseline="0" noProof="0" dirty="0">
              <a:ln>
                <a:noFill/>
              </a:ln>
              <a:solidFill>
                <a:schemeClr val="bg2"/>
              </a:solidFill>
              <a:effectLst/>
              <a:uLnTx/>
              <a:uFillTx/>
              <a:latin typeface="Proxima Nova Rg"/>
              <a:sym typeface="Proxima Nova"/>
            </a:endParaRPr>
          </a:p>
        </p:txBody>
      </p:sp>
    </p:spTree>
    <p:extLst>
      <p:ext uri="{BB962C8B-B14F-4D97-AF65-F5344CB8AC3E}">
        <p14:creationId xmlns:p14="http://schemas.microsoft.com/office/powerpoint/2010/main" val="127534670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04;p23">
            <a:extLst>
              <a:ext uri="{FF2B5EF4-FFF2-40B4-BE49-F238E27FC236}">
                <a16:creationId xmlns:a16="http://schemas.microsoft.com/office/drawing/2014/main" id="{3C3636DD-6D90-E5F5-60DD-AD94675CB1C7}"/>
              </a:ext>
            </a:extLst>
          </p:cNvPr>
          <p:cNvSpPr txBox="1"/>
          <p:nvPr/>
        </p:nvSpPr>
        <p:spPr>
          <a:xfrm>
            <a:off x="501869" y="473757"/>
            <a:ext cx="11242827"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altLang="ja-JP" dirty="0">
                <a:solidFill>
                  <a:schemeClr val="tx1"/>
                </a:solidFill>
              </a:rPr>
              <a:t>O</a:t>
            </a:r>
            <a:r>
              <a:rPr kumimoji="0" lang="en-US" altLang="ja-JP" sz="3000" b="1" i="0" u="none" strike="noStrike" kern="0" cap="none" spc="0" normalizeH="0" baseline="0" noProof="0" dirty="0" err="1">
                <a:ln>
                  <a:noFill/>
                </a:ln>
                <a:solidFill>
                  <a:schemeClr val="tx1"/>
                </a:solidFill>
                <a:effectLst/>
                <a:uLnTx/>
                <a:uFillTx/>
                <a:latin typeface="Proxima Nova Rg"/>
                <a:sym typeface="Proxima Nova"/>
              </a:rPr>
              <a:t>penness</a:t>
            </a:r>
            <a:r>
              <a:rPr kumimoji="0" lang="en-US" altLang="ja-JP" sz="3000" b="1" i="0" u="none" strike="noStrike" kern="0" cap="none" spc="0" normalizeH="0" baseline="0" noProof="0" dirty="0">
                <a:ln>
                  <a:noFill/>
                </a:ln>
                <a:solidFill>
                  <a:schemeClr val="tx1"/>
                </a:solidFill>
                <a:effectLst/>
                <a:uLnTx/>
                <a:uFillTx/>
                <a:latin typeface="Proxima Nova Rg"/>
                <a:sym typeface="Proxima Nova"/>
              </a:rPr>
              <a:t> and interoperability in </a:t>
            </a:r>
            <a:r>
              <a:rPr kumimoji="0" lang="en-US" altLang="ja-JP" sz="3000" b="1" i="0" u="none" strike="noStrike" kern="0" cap="none" spc="0" normalizeH="0" baseline="0" noProof="0" dirty="0">
                <a:ln>
                  <a:noFill/>
                </a:ln>
                <a:solidFill>
                  <a:srgbClr val="F68E40"/>
                </a:solidFill>
                <a:effectLst/>
                <a:uLnTx/>
                <a:uFillTx/>
                <a:latin typeface="Proxima Nova Rg"/>
                <a:sym typeface="Proxima Nova"/>
              </a:rPr>
              <a:t>digital identity </a:t>
            </a:r>
            <a:r>
              <a:rPr kumimoji="0" lang="en-US" altLang="ja-JP" sz="3000" b="1" i="0" u="none" strike="noStrike" kern="0" cap="none" spc="0" normalizeH="0" baseline="0" noProof="0" dirty="0">
                <a:ln>
                  <a:noFill/>
                </a:ln>
                <a:solidFill>
                  <a:schemeClr val="tx1"/>
                </a:solidFill>
                <a:effectLst/>
                <a:uLnTx/>
                <a:uFillTx/>
                <a:latin typeface="Proxima Nova Rg"/>
                <a:sym typeface="Proxima Nova"/>
              </a:rPr>
              <a:t>(as part of DPI)</a:t>
            </a:r>
            <a:endParaRPr kumimoji="0" lang="en-US" sz="3000" b="1" i="0" u="none" strike="noStrike" kern="0" cap="none" spc="0" normalizeH="0" baseline="0" noProof="0" dirty="0">
              <a:ln>
                <a:noFill/>
              </a:ln>
              <a:solidFill>
                <a:schemeClr val="tx1"/>
              </a:solidFill>
              <a:effectLst/>
              <a:uLnTx/>
              <a:uFillTx/>
              <a:latin typeface="Proxima Nova Rg"/>
              <a:sym typeface="Proxima Nova"/>
            </a:endParaRPr>
          </a:p>
        </p:txBody>
      </p:sp>
      <p:pic>
        <p:nvPicPr>
          <p:cNvPr id="3074" name="Picture 2" descr="MOSIP | A Digital Public Good for Identity">
            <a:extLst>
              <a:ext uri="{FF2B5EF4-FFF2-40B4-BE49-F238E27FC236}">
                <a16:creationId xmlns:a16="http://schemas.microsoft.com/office/drawing/2014/main" id="{65C49C74-BCF5-8A1F-9C21-CD39A31C7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3214171"/>
            <a:ext cx="2662404" cy="12053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ational Database and Registration Authority - Wikipedia">
            <a:extLst>
              <a:ext uri="{FF2B5EF4-FFF2-40B4-BE49-F238E27FC236}">
                <a16:creationId xmlns:a16="http://schemas.microsoft.com/office/drawing/2014/main" id="{AD4E2916-7F84-62C8-6168-F5EACFFDA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583" y="4572944"/>
            <a:ext cx="1457426" cy="14574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ogo">
            <a:extLst>
              <a:ext uri="{FF2B5EF4-FFF2-40B4-BE49-F238E27FC236}">
                <a16:creationId xmlns:a16="http://schemas.microsoft.com/office/drawing/2014/main" id="{19FEEBD5-0189-022B-DDA1-038F0BDC2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5544" y="4777667"/>
            <a:ext cx="1082329" cy="8017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go osia">
            <a:extLst>
              <a:ext uri="{FF2B5EF4-FFF2-40B4-BE49-F238E27FC236}">
                <a16:creationId xmlns:a16="http://schemas.microsoft.com/office/drawing/2014/main" id="{CAC86ECE-852A-47FA-8244-605885A33D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757" y="4038411"/>
            <a:ext cx="1955800" cy="148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8FA0F7-8B27-94F0-E97B-622947E99C53}"/>
              </a:ext>
            </a:extLst>
          </p:cNvPr>
          <p:cNvSpPr txBox="1"/>
          <p:nvPr/>
        </p:nvSpPr>
        <p:spPr>
          <a:xfrm>
            <a:off x="861948" y="1923189"/>
            <a:ext cx="432756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400" b="1" dirty="0">
                <a:solidFill>
                  <a:schemeClr val="tx1"/>
                </a:solidFill>
                <a:latin typeface="PROXIMA NOVA RG" panose="02000506030000020004" pitchFamily="2" charset="77"/>
              </a:rPr>
              <a:t>I</a:t>
            </a:r>
            <a:r>
              <a:rPr kumimoji="0" lang="en-GB" sz="2400" b="1" i="0" u="none" strike="noStrike" kern="0" cap="none" spc="0" normalizeH="0" baseline="0" noProof="0" dirty="0" err="1">
                <a:ln>
                  <a:noFill/>
                </a:ln>
                <a:solidFill>
                  <a:schemeClr val="tx1"/>
                </a:solidFill>
                <a:effectLst/>
                <a:uLnTx/>
                <a:uFillTx/>
                <a:latin typeface="PROXIMA NOVA RG" panose="02000506030000020004" pitchFamily="2" charset="77"/>
                <a:ea typeface="+mn-ea"/>
                <a:cs typeface="+mn-cs"/>
                <a:sym typeface="Calibri"/>
              </a:rPr>
              <a:t>dentity</a:t>
            </a:r>
            <a:r>
              <a:rPr kumimoji="0" lang="en-GB" sz="24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 solutions as free and open source software (FOSS)</a:t>
            </a:r>
          </a:p>
        </p:txBody>
      </p:sp>
      <p:sp>
        <p:nvSpPr>
          <p:cNvPr id="4" name="TextBox 3">
            <a:extLst>
              <a:ext uri="{FF2B5EF4-FFF2-40B4-BE49-F238E27FC236}">
                <a16:creationId xmlns:a16="http://schemas.microsoft.com/office/drawing/2014/main" id="{841C0E76-1578-CF90-B359-A5D41D49A4E0}"/>
              </a:ext>
            </a:extLst>
          </p:cNvPr>
          <p:cNvSpPr txBox="1"/>
          <p:nvPr/>
        </p:nvSpPr>
        <p:spPr>
          <a:xfrm>
            <a:off x="6431907" y="1923189"/>
            <a:ext cx="453749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Standards-development to make portability more seamless</a:t>
            </a:r>
          </a:p>
        </p:txBody>
      </p:sp>
    </p:spTree>
    <p:extLst>
      <p:ext uri="{BB962C8B-B14F-4D97-AF65-F5344CB8AC3E}">
        <p14:creationId xmlns:p14="http://schemas.microsoft.com/office/powerpoint/2010/main" val="37410937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04;p23">
            <a:extLst>
              <a:ext uri="{FF2B5EF4-FFF2-40B4-BE49-F238E27FC236}">
                <a16:creationId xmlns:a16="http://schemas.microsoft.com/office/drawing/2014/main" id="{3C3636DD-6D90-E5F5-60DD-AD94675CB1C7}"/>
              </a:ext>
            </a:extLst>
          </p:cNvPr>
          <p:cNvSpPr txBox="1"/>
          <p:nvPr/>
        </p:nvSpPr>
        <p:spPr>
          <a:xfrm>
            <a:off x="501869" y="473757"/>
            <a:ext cx="1063962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3000" b="1" i="0" u="none" strike="noStrike" kern="0" cap="none" spc="0" normalizeH="0" baseline="0" noProof="0" dirty="0">
                <a:ln>
                  <a:noFill/>
                </a:ln>
                <a:solidFill>
                  <a:srgbClr val="F68E40"/>
                </a:solidFill>
                <a:effectLst/>
                <a:uLnTx/>
                <a:uFillTx/>
                <a:latin typeface="Proxima Nova Rg"/>
                <a:sym typeface="Proxima Nova"/>
              </a:rPr>
              <a:t>Openness</a:t>
            </a:r>
            <a:r>
              <a:rPr kumimoji="0" lang="en-US" altLang="ja-JP" sz="3000" b="1" i="0" u="none" strike="noStrike" kern="0" cap="none" spc="0" normalizeH="0" baseline="0" noProof="0" dirty="0">
                <a:ln>
                  <a:noFill/>
                </a:ln>
                <a:solidFill>
                  <a:schemeClr val="tx1"/>
                </a:solidFill>
                <a:effectLst/>
                <a:uLnTx/>
                <a:uFillTx/>
                <a:latin typeface="Proxima Nova Rg"/>
                <a:sym typeface="Proxima Nova"/>
              </a:rPr>
              <a:t> in DPI</a:t>
            </a:r>
            <a:endParaRPr kumimoji="0" lang="en-US" sz="3000" b="1" i="0" u="none" strike="noStrike" kern="0" cap="none" spc="0" normalizeH="0" baseline="0" noProof="0" dirty="0">
              <a:ln>
                <a:noFill/>
              </a:ln>
              <a:solidFill>
                <a:schemeClr val="tx1"/>
              </a:solidFill>
              <a:effectLst/>
              <a:uLnTx/>
              <a:uFillTx/>
              <a:latin typeface="Proxima Nova Rg"/>
              <a:sym typeface="Proxima Nova"/>
            </a:endParaRPr>
          </a:p>
        </p:txBody>
      </p:sp>
      <p:pic>
        <p:nvPicPr>
          <p:cNvPr id="19" name="Picture 18">
            <a:extLst>
              <a:ext uri="{FF2B5EF4-FFF2-40B4-BE49-F238E27FC236}">
                <a16:creationId xmlns:a16="http://schemas.microsoft.com/office/drawing/2014/main" id="{B2F1D170-883E-0B54-905C-AAA90E3A7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342" y="1325355"/>
            <a:ext cx="7782904" cy="5058888"/>
          </a:xfrm>
          <a:prstGeom prst="rect">
            <a:avLst/>
          </a:prstGeom>
          <a:ln>
            <a:solidFill>
              <a:schemeClr val="tx2"/>
            </a:solidFill>
          </a:ln>
        </p:spPr>
      </p:pic>
      <p:pic>
        <p:nvPicPr>
          <p:cNvPr id="20" name="Picture 8" descr="logo">
            <a:extLst>
              <a:ext uri="{FF2B5EF4-FFF2-40B4-BE49-F238E27FC236}">
                <a16:creationId xmlns:a16="http://schemas.microsoft.com/office/drawing/2014/main" id="{C61F4247-F269-58C0-37A5-D1E0D1413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05" y="5222395"/>
            <a:ext cx="748378" cy="5543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itHub Logo and symbol, meaning, history, PNG, brand">
            <a:extLst>
              <a:ext uri="{FF2B5EF4-FFF2-40B4-BE49-F238E27FC236}">
                <a16:creationId xmlns:a16="http://schemas.microsoft.com/office/drawing/2014/main" id="{F953F050-F4E5-CE09-9707-B510E7302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6834" y="5106233"/>
            <a:ext cx="1341846" cy="7547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5F5773E-9B43-648E-9730-C534665386B3}"/>
              </a:ext>
            </a:extLst>
          </p:cNvPr>
          <p:cNvSpPr txBox="1"/>
          <p:nvPr/>
        </p:nvSpPr>
        <p:spPr>
          <a:xfrm>
            <a:off x="501869" y="2028618"/>
            <a:ext cx="2650134" cy="2800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Making government identity software freely and </a:t>
            </a:r>
            <a:r>
              <a:rPr kumimoji="0" lang="en-GB" sz="2200" b="1" i="0" u="none" strike="noStrike" kern="0" cap="none" spc="0" normalizeH="0" baseline="0" noProof="0" dirty="0">
                <a:ln>
                  <a:noFill/>
                </a:ln>
                <a:solidFill>
                  <a:srgbClr val="F68E40"/>
                </a:solidFill>
                <a:effectLst/>
                <a:uLnTx/>
                <a:uFillTx/>
                <a:latin typeface="PROXIMA NOVA RG" panose="02000506030000020004" pitchFamily="2" charset="77"/>
                <a:ea typeface="+mn-ea"/>
                <a:cs typeface="+mn-cs"/>
                <a:sym typeface="Calibri"/>
              </a:rPr>
              <a:t>openly available </a:t>
            </a:r>
            <a:r>
              <a:rPr kumimoji="0" lang="en-GB" sz="2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for all</a:t>
            </a:r>
            <a:br>
              <a:rPr kumimoji="0" lang="en-GB" sz="2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br>
            <a:br>
              <a:rPr kumimoji="0" lang="en-GB" sz="2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br>
            <a:r>
              <a:rPr kumimoji="0" lang="en-GB" sz="2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Kick-starting </a:t>
            </a:r>
            <a:r>
              <a:rPr kumimoji="0" lang="en-GB" sz="2200" b="1" i="0" u="none" strike="noStrike" kern="0" cap="none" spc="0" normalizeH="0" baseline="0" noProof="0" dirty="0">
                <a:ln>
                  <a:noFill/>
                </a:ln>
                <a:solidFill>
                  <a:srgbClr val="F68E40"/>
                </a:solidFill>
                <a:effectLst/>
                <a:uLnTx/>
                <a:uFillTx/>
                <a:latin typeface="PROXIMA NOVA RG" panose="02000506030000020004" pitchFamily="2" charset="77"/>
                <a:ea typeface="+mn-ea"/>
                <a:cs typeface="+mn-cs"/>
                <a:sym typeface="Calibri"/>
              </a:rPr>
              <a:t>local</a:t>
            </a:r>
            <a:r>
              <a:rPr kumimoji="0" lang="en-GB" sz="2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 </a:t>
            </a:r>
            <a:r>
              <a:rPr kumimoji="0" lang="en-GB" sz="2200" b="1" i="0" u="none" strike="noStrike" kern="0" cap="none" spc="0" normalizeH="0" baseline="0" noProof="0" dirty="0">
                <a:ln>
                  <a:noFill/>
                </a:ln>
                <a:solidFill>
                  <a:srgbClr val="F68E40"/>
                </a:solidFill>
                <a:effectLst/>
                <a:uLnTx/>
                <a:uFillTx/>
                <a:latin typeface="PROXIMA NOVA RG" panose="02000506030000020004" pitchFamily="2" charset="77"/>
                <a:ea typeface="+mn-ea"/>
                <a:cs typeface="+mn-cs"/>
                <a:sym typeface="Calibri"/>
              </a:rPr>
              <a:t>innovation </a:t>
            </a:r>
            <a:r>
              <a:rPr kumimoji="0" lang="en-GB" sz="2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in public and private sector</a:t>
            </a:r>
          </a:p>
        </p:txBody>
      </p:sp>
    </p:spTree>
    <p:extLst>
      <p:ext uri="{BB962C8B-B14F-4D97-AF65-F5344CB8AC3E}">
        <p14:creationId xmlns:p14="http://schemas.microsoft.com/office/powerpoint/2010/main" val="368202140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04;p23">
            <a:extLst>
              <a:ext uri="{FF2B5EF4-FFF2-40B4-BE49-F238E27FC236}">
                <a16:creationId xmlns:a16="http://schemas.microsoft.com/office/drawing/2014/main" id="{3C3636DD-6D90-E5F5-60DD-AD94675CB1C7}"/>
              </a:ext>
            </a:extLst>
          </p:cNvPr>
          <p:cNvSpPr txBox="1"/>
          <p:nvPr/>
        </p:nvSpPr>
        <p:spPr>
          <a:xfrm>
            <a:off x="501869" y="473757"/>
            <a:ext cx="11183450"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dirty="0">
                <a:solidFill>
                  <a:schemeClr val="tx1"/>
                </a:solidFill>
              </a:rPr>
              <a:t>UNDP has advocated for a DPI approach</a:t>
            </a:r>
            <a:endParaRPr kumimoji="0" lang="en-US" sz="3200" b="1" i="0" u="none" strike="noStrike" kern="0" cap="none" spc="0" normalizeH="0" baseline="0" noProof="0" dirty="0">
              <a:ln>
                <a:noFill/>
              </a:ln>
              <a:solidFill>
                <a:schemeClr val="tx1"/>
              </a:solidFill>
              <a:effectLst/>
              <a:uLnTx/>
              <a:uFillTx/>
              <a:latin typeface="Proxima Nova Rg"/>
              <a:sym typeface="Proxima Nova"/>
            </a:endParaRPr>
          </a:p>
        </p:txBody>
      </p:sp>
      <p:pic>
        <p:nvPicPr>
          <p:cNvPr id="10" name="Picture 9" descr="A group of people sitting in a row&#10;&#10;Description automatically generated">
            <a:extLst>
              <a:ext uri="{FF2B5EF4-FFF2-40B4-BE49-F238E27FC236}">
                <a16:creationId xmlns:a16="http://schemas.microsoft.com/office/drawing/2014/main" id="{6F78AB9C-65DB-0859-2F0F-07238DC79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529" y="1287276"/>
            <a:ext cx="4322123" cy="4993639"/>
          </a:xfrm>
          <a:prstGeom prst="rect">
            <a:avLst/>
          </a:prstGeom>
        </p:spPr>
      </p:pic>
      <p:pic>
        <p:nvPicPr>
          <p:cNvPr id="12" name="Picture 11" descr="A screenshot of a news article&#10;&#10;Description automatically generated">
            <a:extLst>
              <a:ext uri="{FF2B5EF4-FFF2-40B4-BE49-F238E27FC236}">
                <a16:creationId xmlns:a16="http://schemas.microsoft.com/office/drawing/2014/main" id="{71C2F859-E3BE-FA18-0A94-A78390FBA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713" y="1287276"/>
            <a:ext cx="4449206" cy="4986874"/>
          </a:xfrm>
          <a:prstGeom prst="rect">
            <a:avLst/>
          </a:prstGeom>
        </p:spPr>
      </p:pic>
      <p:sp>
        <p:nvSpPr>
          <p:cNvPr id="13" name="Rectangle 12">
            <a:extLst>
              <a:ext uri="{FF2B5EF4-FFF2-40B4-BE49-F238E27FC236}">
                <a16:creationId xmlns:a16="http://schemas.microsoft.com/office/drawing/2014/main" id="{BDE25E39-ECB6-221D-365F-461C924101CA}"/>
              </a:ext>
            </a:extLst>
          </p:cNvPr>
          <p:cNvSpPr/>
          <p:nvPr/>
        </p:nvSpPr>
        <p:spPr>
          <a:xfrm>
            <a:off x="1749739" y="3084245"/>
            <a:ext cx="1373471" cy="181469"/>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4" name="Rectangle 13">
            <a:extLst>
              <a:ext uri="{FF2B5EF4-FFF2-40B4-BE49-F238E27FC236}">
                <a16:creationId xmlns:a16="http://schemas.microsoft.com/office/drawing/2014/main" id="{C3CFFFAE-6D0E-4CC6-DDB8-5071A5A52DBF}"/>
              </a:ext>
            </a:extLst>
          </p:cNvPr>
          <p:cNvSpPr/>
          <p:nvPr/>
        </p:nvSpPr>
        <p:spPr>
          <a:xfrm>
            <a:off x="9979569" y="2572870"/>
            <a:ext cx="775288" cy="32148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id="{1783B7F9-E87D-A52B-1495-2C96CEB0442C}"/>
              </a:ext>
            </a:extLst>
          </p:cNvPr>
          <p:cNvSpPr/>
          <p:nvPr/>
        </p:nvSpPr>
        <p:spPr>
          <a:xfrm>
            <a:off x="6393421" y="2853494"/>
            <a:ext cx="2346817" cy="32148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69371879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CA55486-8498-43D0-A7C1-02F7DB3B834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Object 6" hidden="1">
                        <a:extLst>
                          <a:ext uri="{FF2B5EF4-FFF2-40B4-BE49-F238E27FC236}">
                            <a16:creationId xmlns:a16="http://schemas.microsoft.com/office/drawing/2014/main" id="{FCA55486-8498-43D0-A7C1-02F7DB3B83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Google Shape;195;p22">
            <a:extLst>
              <a:ext uri="{FF2B5EF4-FFF2-40B4-BE49-F238E27FC236}">
                <a16:creationId xmlns:a16="http://schemas.microsoft.com/office/drawing/2014/main" id="{7C99E582-4C2F-4BE0-94E8-C710D0BA23FB}"/>
              </a:ext>
            </a:extLst>
          </p:cNvPr>
          <p:cNvSpPr txBox="1"/>
          <p:nvPr/>
        </p:nvSpPr>
        <p:spPr>
          <a:xfrm>
            <a:off x="866346" y="628770"/>
            <a:ext cx="10208054" cy="7879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lang="en-US" altLang="ja-JP" sz="3200" b="1" kern="1200" dirty="0">
                <a:solidFill>
                  <a:schemeClr val="tx1"/>
                </a:solidFill>
                <a:latin typeface="Proxima Nova Rg" panose="02000506030000020004" pitchFamily="50" charset="0"/>
                <a:sym typeface="Proxima Nova"/>
              </a:rPr>
              <a:t>DPI as </a:t>
            </a:r>
            <a:r>
              <a:rPr lang="en-US" altLang="ja-JP" sz="3200" b="1" kern="1200" dirty="0">
                <a:solidFill>
                  <a:srgbClr val="F68E40"/>
                </a:solidFill>
                <a:latin typeface="Proxima Nova Rg" panose="02000506030000020004" pitchFamily="50" charset="0"/>
                <a:sym typeface="Proxima Nova"/>
              </a:rPr>
              <a:t>governed by enabling rules: </a:t>
            </a:r>
            <a:r>
              <a:rPr lang="en-US" altLang="ja-JP" sz="3200" b="1" kern="1200" dirty="0">
                <a:solidFill>
                  <a:schemeClr val="tx1"/>
                </a:solidFill>
                <a:latin typeface="Proxima Nova Rg" panose="02000506030000020004" pitchFamily="50" charset="0"/>
                <a:sym typeface="Proxima Nova"/>
              </a:rPr>
              <a:t>Figuring out the hard question when digital is shared infrastructure</a:t>
            </a:r>
            <a:endParaRPr kumimoji="0" lang="en-US" altLang="ja-JP" sz="3200" b="1" i="0" u="none" strike="noStrike" kern="1200" cap="none" spc="0" normalizeH="0" baseline="0" noProof="0" dirty="0">
              <a:ln>
                <a:noFill/>
              </a:ln>
              <a:solidFill>
                <a:schemeClr val="tx1"/>
              </a:solidFill>
              <a:effectLst/>
              <a:uLnTx/>
              <a:uFillTx/>
              <a:latin typeface="Proxima Nova Rg" panose="02000506030000020004" pitchFamily="50" charset="0"/>
            </a:endParaRPr>
          </a:p>
        </p:txBody>
      </p:sp>
      <p:pic>
        <p:nvPicPr>
          <p:cNvPr id="2" name="Image" descr="Image">
            <a:extLst>
              <a:ext uri="{FF2B5EF4-FFF2-40B4-BE49-F238E27FC236}">
                <a16:creationId xmlns:a16="http://schemas.microsoft.com/office/drawing/2014/main" id="{40477185-9A10-2237-F325-15DCB8EB0799}"/>
              </a:ext>
            </a:extLst>
          </p:cNvPr>
          <p:cNvPicPr>
            <a:picLocks noChangeAspect="1"/>
          </p:cNvPicPr>
          <p:nvPr/>
        </p:nvPicPr>
        <p:blipFill>
          <a:blip r:embed="rId6"/>
          <a:stretch>
            <a:fillRect/>
          </a:stretch>
        </p:blipFill>
        <p:spPr>
          <a:xfrm rot="16200000">
            <a:off x="-488404" y="1344760"/>
            <a:ext cx="1889180" cy="457201"/>
          </a:xfrm>
          <a:prstGeom prst="rect">
            <a:avLst/>
          </a:prstGeom>
          <a:ln w="3175">
            <a:miter lim="400000"/>
          </a:ln>
        </p:spPr>
      </p:pic>
      <p:pic>
        <p:nvPicPr>
          <p:cNvPr id="4" name="Picture 3">
            <a:extLst>
              <a:ext uri="{FF2B5EF4-FFF2-40B4-BE49-F238E27FC236}">
                <a16:creationId xmlns:a16="http://schemas.microsoft.com/office/drawing/2014/main" id="{C1C6EA0B-1A2C-969B-BADD-6A3F323F2EE6}"/>
              </a:ext>
            </a:extLst>
          </p:cNvPr>
          <p:cNvPicPr>
            <a:picLocks noChangeAspect="1"/>
          </p:cNvPicPr>
          <p:nvPr/>
        </p:nvPicPr>
        <p:blipFill>
          <a:blip r:embed="rId7"/>
          <a:stretch>
            <a:fillRect/>
          </a:stretch>
        </p:blipFill>
        <p:spPr>
          <a:xfrm>
            <a:off x="866346" y="1903561"/>
            <a:ext cx="6893354" cy="3877512"/>
          </a:xfrm>
          <a:prstGeom prst="rect">
            <a:avLst/>
          </a:prstGeom>
          <a:solidFill>
            <a:schemeClr val="tx2"/>
          </a:solidFill>
          <a:ln>
            <a:solidFill>
              <a:schemeClr val="bg1"/>
            </a:solidFill>
          </a:ln>
        </p:spPr>
      </p:pic>
      <p:sp>
        <p:nvSpPr>
          <p:cNvPr id="8" name="Left Brace 7">
            <a:extLst>
              <a:ext uri="{FF2B5EF4-FFF2-40B4-BE49-F238E27FC236}">
                <a16:creationId xmlns:a16="http://schemas.microsoft.com/office/drawing/2014/main" id="{07AEE264-9D93-1CE3-E816-4C67CB32A62F}"/>
              </a:ext>
            </a:extLst>
          </p:cNvPr>
          <p:cNvSpPr/>
          <p:nvPr/>
        </p:nvSpPr>
        <p:spPr>
          <a:xfrm>
            <a:off x="7934754" y="1930343"/>
            <a:ext cx="599646" cy="4323722"/>
          </a:xfrm>
          <a:prstGeom prst="leftBrace">
            <a:avLst>
              <a:gd name="adj1" fmla="val 20370"/>
              <a:gd name="adj2" fmla="val 57931"/>
            </a:avLst>
          </a:prstGeom>
          <a:noFill/>
          <a:ln w="25400" cap="flat">
            <a:solidFill>
              <a:schemeClr val="bg2">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9" name="TextBox 8">
            <a:extLst>
              <a:ext uri="{FF2B5EF4-FFF2-40B4-BE49-F238E27FC236}">
                <a16:creationId xmlns:a16="http://schemas.microsoft.com/office/drawing/2014/main" id="{9749DBF9-CF37-56B4-D599-604ADABCDE32}"/>
              </a:ext>
            </a:extLst>
          </p:cNvPr>
          <p:cNvSpPr txBox="1"/>
          <p:nvPr/>
        </p:nvSpPr>
        <p:spPr>
          <a:xfrm>
            <a:off x="8534400" y="2080446"/>
            <a:ext cx="3073400" cy="4093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Who operates and maintains?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2000" dirty="0">
              <a:solidFill>
                <a:schemeClr val="tx1"/>
              </a:solidFill>
              <a:latin typeface="PROXIMA NOVA RG" panose="02000506030000020004" pitchFamily="2" charset="77"/>
              <a:ea typeface="+mn-ea"/>
              <a:cs typeface="+mn-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Who pays?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2000" dirty="0">
              <a:solidFill>
                <a:schemeClr val="tx1"/>
              </a:solidFill>
              <a:latin typeface="PROXIMA NOVA RG" panose="02000506030000020004" pitchFamily="2" charset="77"/>
              <a:ea typeface="+mn-ea"/>
              <a:cs typeface="+mn-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2000" dirty="0">
                <a:solidFill>
                  <a:schemeClr val="tx1"/>
                </a:solidFill>
                <a:latin typeface="PROXIMA NOVA RG" panose="02000506030000020004" pitchFamily="2" charset="77"/>
                <a:ea typeface="+mn-ea"/>
                <a:cs typeface="+mn-cs"/>
                <a:sym typeface="Calibri"/>
              </a:rPr>
              <a:t>How is data privacy ensured?</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2000" dirty="0">
              <a:solidFill>
                <a:schemeClr val="tx1"/>
              </a:solidFill>
              <a:latin typeface="PROXIMA NOVA RG" panose="02000506030000020004" pitchFamily="2" charset="77"/>
              <a:ea typeface="+mn-ea"/>
              <a:cs typeface="+mn-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2000" dirty="0">
                <a:solidFill>
                  <a:schemeClr val="tx1"/>
                </a:solidFill>
                <a:latin typeface="PROXIMA NOVA RG" panose="02000506030000020004" pitchFamily="2" charset="77"/>
                <a:ea typeface="+mn-ea"/>
                <a:cs typeface="+mn-cs"/>
                <a:sym typeface="Calibri"/>
              </a:rPr>
              <a:t>What steps are taken to ensure inclusion?</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2000" dirty="0">
              <a:solidFill>
                <a:schemeClr val="tx1"/>
              </a:solidFill>
              <a:latin typeface="PROXIMA NOVA RG" panose="02000506030000020004" pitchFamily="2" charset="77"/>
              <a:ea typeface="+mn-ea"/>
              <a:cs typeface="+mn-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2000" dirty="0">
                <a:solidFill>
                  <a:schemeClr val="tx1"/>
                </a:solidFill>
                <a:latin typeface="PROXIMA NOVA RG" panose="02000506030000020004" pitchFamily="2" charset="77"/>
                <a:ea typeface="+mn-ea"/>
                <a:cs typeface="+mn-cs"/>
                <a:sym typeface="Calibri"/>
              </a:rPr>
              <a:t>How is remediation handled?</a:t>
            </a:r>
            <a:endParaRPr kumimoji="0" lang="en-GB" sz="2000"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endParaRPr>
          </a:p>
        </p:txBody>
      </p:sp>
      <p:sp>
        <p:nvSpPr>
          <p:cNvPr id="10" name="Rectangle 9">
            <a:extLst>
              <a:ext uri="{FF2B5EF4-FFF2-40B4-BE49-F238E27FC236}">
                <a16:creationId xmlns:a16="http://schemas.microsoft.com/office/drawing/2014/main" id="{F27EA4A6-E7FE-C469-BECD-AECDE9B93592}"/>
              </a:ext>
            </a:extLst>
          </p:cNvPr>
          <p:cNvSpPr/>
          <p:nvPr/>
        </p:nvSpPr>
        <p:spPr>
          <a:xfrm>
            <a:off x="1041400" y="3924300"/>
            <a:ext cx="6591300" cy="838200"/>
          </a:xfrm>
          <a:prstGeom prst="rect">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38100" rtlCol="0" anchor="ctr">
            <a:spAutoFit/>
          </a:bodyPr>
          <a:lstStyle/>
          <a:p>
            <a:pPr marL="0" marR="0" indent="0" algn="l" defTabSz="410764"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000000"/>
              </a:solidFill>
              <a:effectLst/>
              <a:uFillTx/>
              <a:latin typeface="Proxima Nova Rg"/>
              <a:ea typeface="Proxima Nova Rg"/>
              <a:cs typeface="Proxima Nova Rg"/>
              <a:sym typeface="Proxima Nova"/>
            </a:endParaRPr>
          </a:p>
        </p:txBody>
      </p:sp>
    </p:spTree>
    <p:extLst>
      <p:ext uri="{BB962C8B-B14F-4D97-AF65-F5344CB8AC3E}">
        <p14:creationId xmlns:p14="http://schemas.microsoft.com/office/powerpoint/2010/main" val="1760446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93" name="Picture 95" descr="Map&#10;&#10;Description automatically generated">
            <a:extLst>
              <a:ext uri="{FF2B5EF4-FFF2-40B4-BE49-F238E27FC236}">
                <a16:creationId xmlns:a16="http://schemas.microsoft.com/office/drawing/2014/main" id="{7E14932F-E784-413F-F8AB-93495FD83DAB}"/>
              </a:ext>
            </a:extLst>
          </p:cNvPr>
          <p:cNvPicPr>
            <a:picLocks noChangeAspect="1"/>
          </p:cNvPicPr>
          <p:nvPr/>
        </p:nvPicPr>
        <p:blipFill rotWithShape="1">
          <a:blip r:embed="rId3">
            <a:alphaModFix amt="80000"/>
            <a:extLst>
              <a:ext uri="{BEBA8EAE-BF5A-486C-A8C5-ECC9F3942E4B}">
                <a14:imgProps xmlns:a14="http://schemas.microsoft.com/office/drawing/2010/main">
                  <a14:imgLayer r:embed="rId4">
                    <a14:imgEffect>
                      <a14:sharpenSoften amount="1000"/>
                    </a14:imgEffect>
                    <a14:imgEffect>
                      <a14:brightnessContrast contrast="-37000"/>
                    </a14:imgEffect>
                  </a14:imgLayer>
                </a14:imgProps>
              </a:ext>
            </a:extLst>
          </a:blip>
          <a:srcRect l="1418" t="7623" r="11863" b="12462"/>
          <a:stretch/>
        </p:blipFill>
        <p:spPr>
          <a:xfrm>
            <a:off x="0" y="1199108"/>
            <a:ext cx="12192000" cy="5658891"/>
          </a:xfrm>
          <a:prstGeom prst="rect">
            <a:avLst/>
          </a:prstGeom>
        </p:spPr>
      </p:pic>
      <p:sp>
        <p:nvSpPr>
          <p:cNvPr id="84" name="Wave 94">
            <a:extLst>
              <a:ext uri="{FF2B5EF4-FFF2-40B4-BE49-F238E27FC236}">
                <a16:creationId xmlns:a16="http://schemas.microsoft.com/office/drawing/2014/main" id="{F6C9E0F3-5FDF-46ED-BD3F-5AF88CD86435}"/>
              </a:ext>
            </a:extLst>
          </p:cNvPr>
          <p:cNvSpPr/>
          <p:nvPr/>
        </p:nvSpPr>
        <p:spPr>
          <a:xfrm>
            <a:off x="8766114" y="1813876"/>
            <a:ext cx="1748133" cy="769623"/>
          </a:xfrm>
          <a:prstGeom prst="rect">
            <a:avLst/>
          </a:prstGeom>
          <a:solidFill>
            <a:schemeClr val="tx2">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r"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1"/>
                </a:solidFill>
                <a:effectLst/>
                <a:uLnTx/>
                <a:uFillTx/>
                <a:latin typeface="Proxima Nova Rg"/>
                <a:ea typeface="+mn-ea"/>
                <a:cs typeface="+mn-cs"/>
                <a:sym typeface="Calibri"/>
              </a:rPr>
              <a:t>Bangladesh</a:t>
            </a:r>
            <a:r>
              <a:rPr kumimoji="0" lang="en-US" sz="1400" b="0" i="0" u="none" strike="noStrike" kern="0" cap="none" spc="0" normalizeH="0" baseline="0" noProof="0">
                <a:ln>
                  <a:noFill/>
                </a:ln>
                <a:solidFill>
                  <a:schemeClr val="tx1"/>
                </a:solidFill>
                <a:effectLst/>
                <a:uLnTx/>
                <a:uFillTx/>
                <a:latin typeface="Proxima Nova Rg"/>
                <a:ea typeface="+mn-ea"/>
                <a:cs typeface="+mn-cs"/>
                <a:sym typeface="Calibri"/>
              </a:rPr>
              <a:t>: Supported nation-wide A2I </a:t>
            </a:r>
            <a:r>
              <a:rPr kumimoji="0" lang="en-US" sz="1400" b="0" i="0" u="none" strike="noStrike" kern="0" cap="none" spc="0" normalizeH="0" baseline="0" noProof="0" err="1">
                <a:ln>
                  <a:noFill/>
                </a:ln>
                <a:solidFill>
                  <a:schemeClr val="tx1"/>
                </a:solidFill>
                <a:effectLst/>
                <a:uLnTx/>
                <a:uFillTx/>
                <a:latin typeface="Proxima Nova Rg"/>
                <a:ea typeface="+mn-ea"/>
                <a:cs typeface="+mn-cs"/>
                <a:sym typeface="Calibri"/>
              </a:rPr>
              <a:t>programme</a:t>
            </a:r>
            <a:endParaRPr kumimoji="0" lang="en-US" sz="1400" b="0" i="0" u="none" strike="noStrike" kern="0" cap="none" spc="0" normalizeH="0" baseline="0" noProof="0">
              <a:ln>
                <a:noFill/>
              </a:ln>
              <a:solidFill>
                <a:schemeClr val="tx1"/>
              </a:solidFill>
              <a:effectLst/>
              <a:uLnTx/>
              <a:uFillTx/>
              <a:latin typeface="Proxima Nova Rg"/>
              <a:ea typeface="+mn-ea"/>
              <a:cs typeface="+mn-cs"/>
              <a:sym typeface="Calibri"/>
            </a:endParaRPr>
          </a:p>
        </p:txBody>
      </p:sp>
      <p:pic>
        <p:nvPicPr>
          <p:cNvPr id="86" name="Picture 2">
            <a:extLst>
              <a:ext uri="{FF2B5EF4-FFF2-40B4-BE49-F238E27FC236}">
                <a16:creationId xmlns:a16="http://schemas.microsoft.com/office/drawing/2014/main" id="{4D5DB9EA-F551-4185-B001-A78013AF5E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6" t="1027" r="1344" b="1951"/>
          <a:stretch/>
        </p:blipFill>
        <p:spPr bwMode="auto">
          <a:xfrm>
            <a:off x="8878006" y="2628581"/>
            <a:ext cx="1602396" cy="109728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50" name="Group 149">
            <a:extLst>
              <a:ext uri="{FF2B5EF4-FFF2-40B4-BE49-F238E27FC236}">
                <a16:creationId xmlns:a16="http://schemas.microsoft.com/office/drawing/2014/main" id="{CBE71B1F-77B9-60A8-CAB1-E53E5E3D3DD4}"/>
              </a:ext>
            </a:extLst>
          </p:cNvPr>
          <p:cNvGrpSpPr/>
          <p:nvPr/>
        </p:nvGrpSpPr>
        <p:grpSpPr>
          <a:xfrm>
            <a:off x="1211499" y="4579656"/>
            <a:ext cx="2089922" cy="2050567"/>
            <a:chOff x="846363" y="3268056"/>
            <a:chExt cx="1499751" cy="1230743"/>
          </a:xfrm>
        </p:grpSpPr>
        <p:sp>
          <p:nvSpPr>
            <p:cNvPr id="81" name="Wave 96">
              <a:extLst>
                <a:ext uri="{FF2B5EF4-FFF2-40B4-BE49-F238E27FC236}">
                  <a16:creationId xmlns:a16="http://schemas.microsoft.com/office/drawing/2014/main" id="{ED5443C1-F551-466B-AA3F-FA41C5F963E9}"/>
                </a:ext>
              </a:extLst>
            </p:cNvPr>
            <p:cNvSpPr/>
            <p:nvPr/>
          </p:nvSpPr>
          <p:spPr>
            <a:xfrm>
              <a:off x="846363" y="3996112"/>
              <a:ext cx="1499751" cy="502687"/>
            </a:xfrm>
            <a:prstGeom prst="rect">
              <a:avLst/>
            </a:prstGeom>
            <a:solidFill>
              <a:schemeClr val="tx2">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1"/>
                  </a:solidFill>
                  <a:effectLst/>
                  <a:uLnTx/>
                  <a:uFillTx/>
                  <a:latin typeface="Proxima Nova Rg"/>
                  <a:ea typeface="+mn-ea"/>
                  <a:cs typeface="+mn-cs"/>
                  <a:sym typeface="Calibri"/>
                </a:rPr>
                <a:t>Honduras: </a:t>
              </a:r>
              <a:r>
                <a:rPr kumimoji="0" lang="en-US" sz="1400" b="0" i="0" u="none" strike="noStrike" kern="0" cap="none" spc="0" normalizeH="0" baseline="0" noProof="0" dirty="0">
                  <a:ln>
                    <a:noFill/>
                  </a:ln>
                  <a:solidFill>
                    <a:schemeClr val="tx1"/>
                  </a:solidFill>
                  <a:effectLst/>
                  <a:uLnTx/>
                  <a:uFillTx/>
                  <a:latin typeface="Proxima Nova Rg"/>
                  <a:ea typeface="+mn-ea"/>
                  <a:cs typeface="+mn-cs"/>
                  <a:sym typeface="Calibri"/>
                </a:rPr>
                <a:t>Supported </a:t>
              </a:r>
              <a:r>
                <a:rPr lang="en-US" sz="1400" dirty="0">
                  <a:solidFill>
                    <a:schemeClr val="tx1"/>
                  </a:solidFill>
                  <a:latin typeface="Proxima Nova Rg"/>
                </a:rPr>
                <a:t>deployment of an ID system to +5 million people</a:t>
              </a:r>
              <a:endParaRPr kumimoji="0" lang="en-US" sz="1400" b="0" i="0" u="none" strike="noStrike" kern="0" cap="none" spc="0" normalizeH="0" baseline="0" noProof="0" dirty="0">
                <a:ln>
                  <a:noFill/>
                </a:ln>
                <a:solidFill>
                  <a:schemeClr val="tx1"/>
                </a:solidFill>
                <a:effectLst/>
                <a:uLnTx/>
                <a:uFillTx/>
                <a:latin typeface="Proxima Nova Rg"/>
                <a:ea typeface="+mn-ea"/>
                <a:cs typeface="+mn-cs"/>
                <a:sym typeface="Calibri"/>
              </a:endParaRPr>
            </a:p>
          </p:txBody>
        </p:sp>
        <p:pic>
          <p:nvPicPr>
            <p:cNvPr id="87" name="Picture 4">
              <a:extLst>
                <a:ext uri="{FF2B5EF4-FFF2-40B4-BE49-F238E27FC236}">
                  <a16:creationId xmlns:a16="http://schemas.microsoft.com/office/drawing/2014/main" id="{5B2CD9BB-2624-4565-B79C-02889D3B30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2847" y="3268056"/>
              <a:ext cx="1074033" cy="6585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a:extLst>
              <a:ext uri="{FF2B5EF4-FFF2-40B4-BE49-F238E27FC236}">
                <a16:creationId xmlns:a16="http://schemas.microsoft.com/office/drawing/2014/main" id="{4F500C33-3523-E3E8-38EE-15BB390B16E9}"/>
              </a:ext>
            </a:extLst>
          </p:cNvPr>
          <p:cNvGrpSpPr/>
          <p:nvPr/>
        </p:nvGrpSpPr>
        <p:grpSpPr>
          <a:xfrm>
            <a:off x="9679204" y="4570389"/>
            <a:ext cx="2381603" cy="2195239"/>
            <a:chOff x="9397476" y="4780930"/>
            <a:chExt cx="2829766" cy="2608333"/>
          </a:xfrm>
        </p:grpSpPr>
        <p:pic>
          <p:nvPicPr>
            <p:cNvPr id="116" name="Graphic 49" descr="Marker">
              <a:extLst>
                <a:ext uri="{FF2B5EF4-FFF2-40B4-BE49-F238E27FC236}">
                  <a16:creationId xmlns:a16="http://schemas.microsoft.com/office/drawing/2014/main" id="{C60992A5-4B98-1FE5-E535-5EC8F1A1EAD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04327" y="6276654"/>
              <a:ext cx="457200" cy="457200"/>
            </a:xfrm>
            <a:prstGeom prst="rect">
              <a:avLst/>
            </a:prstGeom>
          </p:spPr>
        </p:pic>
        <p:grpSp>
          <p:nvGrpSpPr>
            <p:cNvPr id="2" name="Group 1">
              <a:extLst>
                <a:ext uri="{FF2B5EF4-FFF2-40B4-BE49-F238E27FC236}">
                  <a16:creationId xmlns:a16="http://schemas.microsoft.com/office/drawing/2014/main" id="{43DEC758-F864-774B-C8FD-2A0A91A4E499}"/>
                </a:ext>
              </a:extLst>
            </p:cNvPr>
            <p:cNvGrpSpPr/>
            <p:nvPr/>
          </p:nvGrpSpPr>
          <p:grpSpPr>
            <a:xfrm>
              <a:off x="9397476" y="4780930"/>
              <a:ext cx="2829766" cy="2608333"/>
              <a:chOff x="9300238" y="5002048"/>
              <a:chExt cx="2829766" cy="2608333"/>
            </a:xfrm>
            <a:solidFill>
              <a:srgbClr val="FFFFFF"/>
            </a:solidFill>
          </p:grpSpPr>
          <p:sp>
            <p:nvSpPr>
              <p:cNvPr id="5" name="Rectangle 5">
                <a:extLst>
                  <a:ext uri="{FF2B5EF4-FFF2-40B4-BE49-F238E27FC236}">
                    <a16:creationId xmlns:a16="http://schemas.microsoft.com/office/drawing/2014/main" id="{8C07A7AD-0A9E-4387-A431-9169E0CBC3F5}"/>
                  </a:ext>
                </a:extLst>
              </p:cNvPr>
              <p:cNvSpPr/>
              <p:nvPr/>
            </p:nvSpPr>
            <p:spPr>
              <a:xfrm>
                <a:off x="9300238" y="5145927"/>
                <a:ext cx="2829766" cy="2464454"/>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B4B4B"/>
                  </a:solidFill>
                  <a:effectLst/>
                  <a:uLnTx/>
                  <a:uFillTx/>
                  <a:latin typeface="Proxima Nova Rg"/>
                  <a:ea typeface="+mn-ea"/>
                  <a:cs typeface="+mn-cs"/>
                  <a:sym typeface="Calibri"/>
                </a:endParaRPr>
              </a:p>
            </p:txBody>
          </p:sp>
          <p:pic>
            <p:nvPicPr>
              <p:cNvPr id="7" name="Graphic 12" descr="Marker">
                <a:extLst>
                  <a:ext uri="{FF2B5EF4-FFF2-40B4-BE49-F238E27FC236}">
                    <a16:creationId xmlns:a16="http://schemas.microsoft.com/office/drawing/2014/main" id="{788F67E9-4AA5-4376-85CA-071EFD417A7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75440" y="5309006"/>
                <a:ext cx="457200" cy="457200"/>
              </a:xfrm>
              <a:prstGeom prst="rect">
                <a:avLst/>
              </a:prstGeom>
            </p:spPr>
          </p:pic>
          <p:sp>
            <p:nvSpPr>
              <p:cNvPr id="77" name="Rectangle 80">
                <a:extLst>
                  <a:ext uri="{FF2B5EF4-FFF2-40B4-BE49-F238E27FC236}">
                    <a16:creationId xmlns:a16="http://schemas.microsoft.com/office/drawing/2014/main" id="{BF82D9DD-D041-4A5C-9B9E-BF513AF1D6B3}"/>
                  </a:ext>
                </a:extLst>
              </p:cNvPr>
              <p:cNvSpPr/>
              <p:nvPr/>
            </p:nvSpPr>
            <p:spPr>
              <a:xfrm>
                <a:off x="10104445" y="5002048"/>
                <a:ext cx="1146151" cy="275173"/>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B4B4B"/>
                    </a:solidFill>
                    <a:effectLst/>
                    <a:uLnTx/>
                    <a:uFillTx/>
                    <a:latin typeface="Proxima Nova Rg"/>
                    <a:ea typeface="+mn-ea"/>
                    <a:cs typeface="+mn-cs"/>
                    <a:sym typeface="Calibri"/>
                  </a:rPr>
                  <a:t>LEGEND</a:t>
                </a:r>
              </a:p>
            </p:txBody>
          </p:sp>
        </p:grpSp>
        <p:grpSp>
          <p:nvGrpSpPr>
            <p:cNvPr id="144" name="Group 143">
              <a:extLst>
                <a:ext uri="{FF2B5EF4-FFF2-40B4-BE49-F238E27FC236}">
                  <a16:creationId xmlns:a16="http://schemas.microsoft.com/office/drawing/2014/main" id="{2ADE54AC-DC2A-E7D0-FA58-5013F3840ECD}"/>
                </a:ext>
              </a:extLst>
            </p:cNvPr>
            <p:cNvGrpSpPr/>
            <p:nvPr/>
          </p:nvGrpSpPr>
          <p:grpSpPr>
            <a:xfrm>
              <a:off x="9463390" y="5617065"/>
              <a:ext cx="457200" cy="541562"/>
              <a:chOff x="9463390" y="5617065"/>
              <a:chExt cx="457200" cy="541562"/>
            </a:xfrm>
          </p:grpSpPr>
          <p:pic>
            <p:nvPicPr>
              <p:cNvPr id="107" name="Graphic 49" descr="Marker">
                <a:extLst>
                  <a:ext uri="{FF2B5EF4-FFF2-40B4-BE49-F238E27FC236}">
                    <a16:creationId xmlns:a16="http://schemas.microsoft.com/office/drawing/2014/main" id="{9302A58A-F016-B792-B029-C1C6077C97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63390" y="5617065"/>
                <a:ext cx="457200" cy="457200"/>
              </a:xfrm>
              <a:prstGeom prst="rect">
                <a:avLst/>
              </a:prstGeom>
            </p:spPr>
          </p:pic>
          <p:sp>
            <p:nvSpPr>
              <p:cNvPr id="131" name="Oval 130">
                <a:extLst>
                  <a:ext uri="{FF2B5EF4-FFF2-40B4-BE49-F238E27FC236}">
                    <a16:creationId xmlns:a16="http://schemas.microsoft.com/office/drawing/2014/main" id="{2CCEAB2E-B885-8667-56E7-A753DA312C14}"/>
                  </a:ext>
                </a:extLst>
              </p:cNvPr>
              <p:cNvSpPr/>
              <p:nvPr/>
            </p:nvSpPr>
            <p:spPr>
              <a:xfrm>
                <a:off x="9661856" y="6032786"/>
                <a:ext cx="139334" cy="125841"/>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4B4B4B"/>
                  </a:solidFill>
                  <a:effectLst/>
                  <a:uLnTx/>
                  <a:uFillTx/>
                  <a:latin typeface="Calibri" panose="020F0502020204030204"/>
                  <a:ea typeface="+mn-ea"/>
                  <a:cs typeface="+mn-cs"/>
                  <a:sym typeface="Calibri"/>
                </a:endParaRPr>
              </a:p>
            </p:txBody>
          </p:sp>
        </p:grpSp>
        <p:pic>
          <p:nvPicPr>
            <p:cNvPr id="141" name="Graphic 49" descr="Marker">
              <a:extLst>
                <a:ext uri="{FF2B5EF4-FFF2-40B4-BE49-F238E27FC236}">
                  <a16:creationId xmlns:a16="http://schemas.microsoft.com/office/drawing/2014/main" id="{4CEF9733-5327-E29D-D87D-19C4864056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72579" y="6020237"/>
              <a:ext cx="457200" cy="457200"/>
            </a:xfrm>
            <a:prstGeom prst="rect">
              <a:avLst/>
            </a:prstGeom>
          </p:spPr>
        </p:pic>
        <p:pic>
          <p:nvPicPr>
            <p:cNvPr id="117" name="Graphic 49" descr="Marker">
              <a:extLst>
                <a:ext uri="{FF2B5EF4-FFF2-40B4-BE49-F238E27FC236}">
                  <a16:creationId xmlns:a16="http://schemas.microsoft.com/office/drawing/2014/main" id="{5D5C0FA4-1AD5-4523-0ADE-37DC518F0B9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66936" y="6375759"/>
              <a:ext cx="457200" cy="457200"/>
            </a:xfrm>
            <a:prstGeom prst="rect">
              <a:avLst/>
            </a:prstGeom>
          </p:spPr>
        </p:pic>
        <p:pic>
          <p:nvPicPr>
            <p:cNvPr id="118" name="Graphic 49" descr="Marker">
              <a:extLst>
                <a:ext uri="{FF2B5EF4-FFF2-40B4-BE49-F238E27FC236}">
                  <a16:creationId xmlns:a16="http://schemas.microsoft.com/office/drawing/2014/main" id="{E0AA679B-2730-367A-5422-BF04A5F06D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475097" y="6761670"/>
              <a:ext cx="457200" cy="457200"/>
            </a:xfrm>
            <a:prstGeom prst="rect">
              <a:avLst/>
            </a:prstGeom>
          </p:spPr>
        </p:pic>
        <p:grpSp>
          <p:nvGrpSpPr>
            <p:cNvPr id="146" name="Group 145">
              <a:extLst>
                <a:ext uri="{FF2B5EF4-FFF2-40B4-BE49-F238E27FC236}">
                  <a16:creationId xmlns:a16="http://schemas.microsoft.com/office/drawing/2014/main" id="{6442D020-F8FA-EFDC-548E-01C8AF96E1D3}"/>
                </a:ext>
              </a:extLst>
            </p:cNvPr>
            <p:cNvGrpSpPr/>
            <p:nvPr/>
          </p:nvGrpSpPr>
          <p:grpSpPr>
            <a:xfrm>
              <a:off x="9454102" y="5169886"/>
              <a:ext cx="457200" cy="519081"/>
              <a:chOff x="9495384" y="6032786"/>
              <a:chExt cx="457200" cy="519081"/>
            </a:xfrm>
          </p:grpSpPr>
          <p:pic>
            <p:nvPicPr>
              <p:cNvPr id="147" name="Graphic 49" descr="Marker">
                <a:extLst>
                  <a:ext uri="{FF2B5EF4-FFF2-40B4-BE49-F238E27FC236}">
                    <a16:creationId xmlns:a16="http://schemas.microsoft.com/office/drawing/2014/main" id="{38B2948B-62E3-8E5F-C979-278CB887539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95384" y="6094667"/>
                <a:ext cx="457200" cy="457200"/>
              </a:xfrm>
              <a:prstGeom prst="rect">
                <a:avLst/>
              </a:prstGeom>
            </p:spPr>
          </p:pic>
          <p:sp>
            <p:nvSpPr>
              <p:cNvPr id="148" name="Oval 147">
                <a:extLst>
                  <a:ext uri="{FF2B5EF4-FFF2-40B4-BE49-F238E27FC236}">
                    <a16:creationId xmlns:a16="http://schemas.microsoft.com/office/drawing/2014/main" id="{97FA2A67-D3B5-FE8C-9D2E-B6AD4A874423}"/>
                  </a:ext>
                </a:extLst>
              </p:cNvPr>
              <p:cNvSpPr/>
              <p:nvPr/>
            </p:nvSpPr>
            <p:spPr>
              <a:xfrm>
                <a:off x="9661856" y="6032786"/>
                <a:ext cx="139334" cy="125841"/>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4B4B4B"/>
                  </a:solidFill>
                  <a:effectLst/>
                  <a:uLnTx/>
                  <a:uFillTx/>
                  <a:latin typeface="Calibri" panose="020F0502020204030204"/>
                  <a:ea typeface="+mn-ea"/>
                  <a:cs typeface="+mn-cs"/>
                  <a:sym typeface="Calibri"/>
                </a:endParaRPr>
              </a:p>
            </p:txBody>
          </p:sp>
        </p:grpSp>
      </p:grpSp>
      <p:sp>
        <p:nvSpPr>
          <p:cNvPr id="160" name="Rectangle 3">
            <a:extLst>
              <a:ext uri="{FF2B5EF4-FFF2-40B4-BE49-F238E27FC236}">
                <a16:creationId xmlns:a16="http://schemas.microsoft.com/office/drawing/2014/main" id="{970B7D4D-E4CF-22A3-5F3A-A17EE54B3A5D}"/>
              </a:ext>
            </a:extLst>
          </p:cNvPr>
          <p:cNvSpPr>
            <a:spLocks noChangeArrowheads="1"/>
          </p:cNvSpPr>
          <p:nvPr/>
        </p:nvSpPr>
        <p:spPr bwMode="auto">
          <a:xfrm>
            <a:off x="363401" y="10390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Calibri"/>
              </a:rPr>
            </a:b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Calibri"/>
            </a:endParaRPr>
          </a:p>
        </p:txBody>
      </p:sp>
      <p:sp>
        <p:nvSpPr>
          <p:cNvPr id="164" name="Rectangle 2">
            <a:extLst>
              <a:ext uri="{FF2B5EF4-FFF2-40B4-BE49-F238E27FC236}">
                <a16:creationId xmlns:a16="http://schemas.microsoft.com/office/drawing/2014/main" id="{6A9C7D55-AF02-592B-65A6-AF0E14F35356}"/>
              </a:ext>
            </a:extLst>
          </p:cNvPr>
          <p:cNvSpPr>
            <a:spLocks noChangeArrowheads="1"/>
          </p:cNvSpPr>
          <p:nvPr/>
        </p:nvSpPr>
        <p:spPr bwMode="auto">
          <a:xfrm>
            <a:off x="8766115" y="4400229"/>
            <a:ext cx="141997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Calibri"/>
              </a:rPr>
            </a:b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Calibri"/>
            </a:endParaRPr>
          </a:p>
        </p:txBody>
      </p:sp>
      <p:pic>
        <p:nvPicPr>
          <p:cNvPr id="165" name="Picture 4">
            <a:extLst>
              <a:ext uri="{FF2B5EF4-FFF2-40B4-BE49-F238E27FC236}">
                <a16:creationId xmlns:a16="http://schemas.microsoft.com/office/drawing/2014/main" id="{D637B534-D3EF-2F6C-BEE3-3DE051414252}"/>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20554" b="7161"/>
          <a:stretch/>
        </p:blipFill>
        <p:spPr bwMode="auto">
          <a:xfrm>
            <a:off x="6519511" y="2036453"/>
            <a:ext cx="1692369"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1EB7246-E492-19EA-09F8-4E3C37F93E15}"/>
              </a:ext>
            </a:extLst>
          </p:cNvPr>
          <p:cNvPicPr>
            <a:picLocks noChangeAspect="1"/>
          </p:cNvPicPr>
          <p:nvPr/>
        </p:nvPicPr>
        <p:blipFill rotWithShape="1">
          <a:blip r:embed="rId19"/>
          <a:srcRect t="4231" b="6853"/>
          <a:stretch/>
        </p:blipFill>
        <p:spPr>
          <a:xfrm>
            <a:off x="7579588" y="4758369"/>
            <a:ext cx="1616930" cy="1097280"/>
          </a:xfrm>
          <a:prstGeom prst="rect">
            <a:avLst/>
          </a:prstGeom>
        </p:spPr>
      </p:pic>
      <p:pic>
        <p:nvPicPr>
          <p:cNvPr id="15" name="Picture 14">
            <a:extLst>
              <a:ext uri="{FF2B5EF4-FFF2-40B4-BE49-F238E27FC236}">
                <a16:creationId xmlns:a16="http://schemas.microsoft.com/office/drawing/2014/main" id="{3D30D7E5-4219-BB0F-DF2E-008D25EE15B4}"/>
              </a:ext>
            </a:extLst>
          </p:cNvPr>
          <p:cNvPicPr>
            <a:picLocks noChangeAspect="1"/>
          </p:cNvPicPr>
          <p:nvPr/>
        </p:nvPicPr>
        <p:blipFill>
          <a:blip r:embed="rId20"/>
          <a:stretch>
            <a:fillRect/>
          </a:stretch>
        </p:blipFill>
        <p:spPr>
          <a:xfrm>
            <a:off x="2329530" y="2456829"/>
            <a:ext cx="1629589" cy="1101352"/>
          </a:xfrm>
          <a:prstGeom prst="rect">
            <a:avLst/>
          </a:prstGeom>
        </p:spPr>
      </p:pic>
      <p:pic>
        <p:nvPicPr>
          <p:cNvPr id="154626" name="Picture 2" descr="Group trains 10,000 small trade women from EAC on cross-border laws -  tralac trade law centre">
            <a:extLst>
              <a:ext uri="{FF2B5EF4-FFF2-40B4-BE49-F238E27FC236}">
                <a16:creationId xmlns:a16="http://schemas.microsoft.com/office/drawing/2014/main" id="{C3556459-4AAB-30ED-E73A-F11F3AA6364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660185" y="4555949"/>
            <a:ext cx="1550323" cy="10972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8FA970C-E655-F746-B1AE-2939E18D7A8D}"/>
              </a:ext>
            </a:extLst>
          </p:cNvPr>
          <p:cNvSpPr txBox="1"/>
          <p:nvPr/>
        </p:nvSpPr>
        <p:spPr>
          <a:xfrm>
            <a:off x="2262609" y="1533122"/>
            <a:ext cx="2019987" cy="824841"/>
          </a:xfrm>
          <a:prstGeom prst="rect">
            <a:avLst/>
          </a:prstGeom>
          <a:solidFill>
            <a:schemeClr val="tx2">
              <a:alpha val="70000"/>
            </a:schemeClr>
          </a:solidFill>
        </p:spPr>
        <p:txBody>
          <a:bodyPr wrap="square" lIns="45720" tIns="45720" rIns="45720" bIns="45720" rtlCol="0">
            <a:spAutoFit/>
          </a:bodyPr>
          <a:lstStyle/>
          <a:p>
            <a:pPr marL="0" marR="0" lvl="0" indent="0" algn="l" defTabSz="914400" rtl="0" eaLnBrk="1" fontAlgn="auto" latinLnBrk="0" hangingPunct="0">
              <a:lnSpc>
                <a:spcPct val="85000"/>
              </a:lnSpc>
              <a:spcBef>
                <a:spcPts val="0"/>
              </a:spcBef>
              <a:spcAft>
                <a:spcPts val="600"/>
              </a:spcAft>
              <a:buClrTx/>
              <a:buSzPct val="75000"/>
              <a:buFontTx/>
              <a:buNone/>
              <a:tabLst/>
              <a:defRPr/>
            </a:pPr>
            <a:r>
              <a:rPr kumimoji="0" lang="en-US" sz="1400" b="1" i="0" u="none" strike="noStrike" kern="0" cap="none" spc="0" normalizeH="0" baseline="0" noProof="0">
                <a:ln>
                  <a:noFill/>
                </a:ln>
                <a:solidFill>
                  <a:schemeClr val="tx1"/>
                </a:solidFill>
                <a:effectLst/>
                <a:uLnTx/>
                <a:uFillTx/>
                <a:latin typeface="Proxima Nova Rg"/>
                <a:ea typeface="+mn-ea"/>
                <a:cs typeface="+mn-cs"/>
                <a:sym typeface="Calibri"/>
              </a:rPr>
              <a:t>Mauritania: </a:t>
            </a:r>
            <a:r>
              <a:rPr kumimoji="0" lang="en-US" sz="1400" b="0" i="0" u="none" strike="noStrike" kern="0" cap="none" spc="0" normalizeH="0" baseline="0" noProof="0">
                <a:ln>
                  <a:noFill/>
                </a:ln>
                <a:solidFill>
                  <a:schemeClr val="tx1"/>
                </a:solidFill>
                <a:effectLst/>
                <a:uLnTx/>
                <a:uFillTx/>
                <a:latin typeface="Proxima Nova Rg"/>
                <a:ea typeface="+mn-ea"/>
                <a:cs typeface="+mn-cs"/>
                <a:sym typeface="Calibri"/>
              </a:rPr>
              <a:t>Completed Readiness Assessment, supporting development of an e-id pilot </a:t>
            </a:r>
          </a:p>
        </p:txBody>
      </p:sp>
      <p:pic>
        <p:nvPicPr>
          <p:cNvPr id="17" name="Image" descr="Image">
            <a:extLst>
              <a:ext uri="{FF2B5EF4-FFF2-40B4-BE49-F238E27FC236}">
                <a16:creationId xmlns:a16="http://schemas.microsoft.com/office/drawing/2014/main" id="{28D21213-C5DA-4A45-63E1-44E107003B38}"/>
              </a:ext>
            </a:extLst>
          </p:cNvPr>
          <p:cNvPicPr>
            <a:picLocks noChangeAspect="1"/>
          </p:cNvPicPr>
          <p:nvPr/>
        </p:nvPicPr>
        <p:blipFill>
          <a:blip r:embed="rId22"/>
          <a:stretch>
            <a:fillRect/>
          </a:stretch>
        </p:blipFill>
        <p:spPr>
          <a:xfrm>
            <a:off x="11297552" y="6487359"/>
            <a:ext cx="685812" cy="228601"/>
          </a:xfrm>
          <a:prstGeom prst="rect">
            <a:avLst/>
          </a:prstGeom>
          <a:ln w="3175">
            <a:miter lim="400000"/>
          </a:ln>
        </p:spPr>
      </p:pic>
      <p:cxnSp>
        <p:nvCxnSpPr>
          <p:cNvPr id="23" name="Elbow Connector 22">
            <a:extLst>
              <a:ext uri="{FF2B5EF4-FFF2-40B4-BE49-F238E27FC236}">
                <a16:creationId xmlns:a16="http://schemas.microsoft.com/office/drawing/2014/main" id="{44F28BCB-75C9-5B99-F04C-CED49CCAA45A}"/>
              </a:ext>
            </a:extLst>
          </p:cNvPr>
          <p:cNvCxnSpPr>
            <a:cxnSpLocks/>
          </p:cNvCxnSpPr>
          <p:nvPr/>
        </p:nvCxnSpPr>
        <p:spPr>
          <a:xfrm>
            <a:off x="2262609" y="2376184"/>
            <a:ext cx="2033278" cy="1126079"/>
          </a:xfrm>
          <a:prstGeom prst="bentConnector3">
            <a:avLst>
              <a:gd name="adj1" fmla="val 99790"/>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71D0608-3E92-5364-0DBD-85B47ABA21A8}"/>
              </a:ext>
            </a:extLst>
          </p:cNvPr>
          <p:cNvSpPr txBox="1"/>
          <p:nvPr/>
        </p:nvSpPr>
        <p:spPr>
          <a:xfrm>
            <a:off x="6177034" y="1219013"/>
            <a:ext cx="2075129" cy="781752"/>
          </a:xfrm>
          <a:prstGeom prst="rect">
            <a:avLst/>
          </a:prstGeom>
          <a:solidFill>
            <a:schemeClr val="tx2">
              <a:alpha val="70000"/>
            </a:schemeClr>
          </a:solidFill>
        </p:spPr>
        <p:txBody>
          <a:bodyPr wrap="square">
            <a:spAutoFit/>
          </a:bodyPr>
          <a:lstStyle/>
          <a:p>
            <a:pPr marL="0" marR="0" lvl="0" indent="0" algn="r"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1"/>
                </a:solidFill>
                <a:effectLst/>
                <a:uLnTx/>
                <a:uFillTx/>
                <a:latin typeface="Proxima Nova Rg"/>
                <a:ea typeface="+mn-ea"/>
                <a:cs typeface="+mn-cs"/>
                <a:sym typeface="Calibri"/>
              </a:rPr>
              <a:t>Palestine: </a:t>
            </a:r>
            <a:r>
              <a:rPr kumimoji="0" lang="en-US" sz="1400" b="0" i="0" u="none" strike="noStrike" kern="0" cap="none" spc="0" normalizeH="0" baseline="0" noProof="0">
                <a:ln>
                  <a:noFill/>
                </a:ln>
                <a:solidFill>
                  <a:schemeClr val="tx1"/>
                </a:solidFill>
                <a:effectLst/>
                <a:uLnTx/>
                <a:uFillTx/>
                <a:latin typeface="Proxima Nova Rg"/>
                <a:ea typeface="+mn-ea"/>
                <a:cs typeface="+mn-cs"/>
                <a:sym typeface="Calibri"/>
              </a:rPr>
              <a:t>Access to Justice support through supporting deployment of MIZAN DPG</a:t>
            </a:r>
          </a:p>
        </p:txBody>
      </p:sp>
      <p:cxnSp>
        <p:nvCxnSpPr>
          <p:cNvPr id="38" name="Elbow Connector 37">
            <a:extLst>
              <a:ext uri="{FF2B5EF4-FFF2-40B4-BE49-F238E27FC236}">
                <a16:creationId xmlns:a16="http://schemas.microsoft.com/office/drawing/2014/main" id="{E73DF216-D791-783A-30F0-84651348F470}"/>
              </a:ext>
            </a:extLst>
          </p:cNvPr>
          <p:cNvCxnSpPr>
            <a:cxnSpLocks/>
          </p:cNvCxnSpPr>
          <p:nvPr/>
        </p:nvCxnSpPr>
        <p:spPr>
          <a:xfrm rot="10800000" flipV="1">
            <a:off x="6177034" y="1968356"/>
            <a:ext cx="2026197" cy="1043577"/>
          </a:xfrm>
          <a:prstGeom prst="bentConnector3">
            <a:avLst>
              <a:gd name="adj1" fmla="val 99964"/>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05DA0B4E-919F-4BA7-98DE-E6943AE4C611}"/>
              </a:ext>
            </a:extLst>
          </p:cNvPr>
          <p:cNvCxnSpPr>
            <a:cxnSpLocks/>
          </p:cNvCxnSpPr>
          <p:nvPr/>
        </p:nvCxnSpPr>
        <p:spPr>
          <a:xfrm rot="10800000" flipV="1">
            <a:off x="8418284" y="2517949"/>
            <a:ext cx="2064048" cy="719092"/>
          </a:xfrm>
          <a:prstGeom prst="bentConnector3">
            <a:avLst>
              <a:gd name="adj1" fmla="val 100103"/>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EE93333-9D82-CDDB-9BF3-CA7981B2CEA7}"/>
              </a:ext>
            </a:extLst>
          </p:cNvPr>
          <p:cNvSpPr txBox="1"/>
          <p:nvPr/>
        </p:nvSpPr>
        <p:spPr>
          <a:xfrm>
            <a:off x="3660185" y="5777214"/>
            <a:ext cx="2304626" cy="956800"/>
          </a:xfrm>
          <a:prstGeom prst="rect">
            <a:avLst/>
          </a:prstGeom>
          <a:solidFill>
            <a:schemeClr val="tx2">
              <a:alpha val="70000"/>
            </a:schemeClr>
          </a:solidFill>
        </p:spPr>
        <p:txBody>
          <a:bodyPr wrap="square">
            <a:spAutoFit/>
          </a:bodyPr>
          <a:lstStyle/>
          <a:p>
            <a:pPr>
              <a:lnSpc>
                <a:spcPct val="80000"/>
              </a:lnSpc>
            </a:pPr>
            <a:r>
              <a:rPr kumimoji="0" lang="en-US" sz="1400" b="1" i="0" u="none" strike="noStrike" kern="0" cap="none" spc="0" normalizeH="0" baseline="0" noProof="0">
                <a:ln>
                  <a:noFill/>
                </a:ln>
                <a:solidFill>
                  <a:schemeClr val="tx1"/>
                </a:solidFill>
                <a:effectLst/>
                <a:uLnTx/>
                <a:uFillTx/>
                <a:latin typeface="Proxima Nova Rg"/>
                <a:ea typeface="+mn-ea"/>
                <a:cs typeface="+mn-cs"/>
                <a:sym typeface="Calibri"/>
              </a:rPr>
              <a:t>Rwanda: </a:t>
            </a:r>
            <a:r>
              <a:rPr kumimoji="0" lang="en-US" sz="1400" b="0" i="0" u="none" strike="noStrike" kern="0" cap="none" spc="0" normalizeH="0" baseline="0" noProof="0">
                <a:ln>
                  <a:noFill/>
                </a:ln>
                <a:solidFill>
                  <a:schemeClr val="tx1"/>
                </a:solidFill>
                <a:effectLst/>
                <a:uLnTx/>
                <a:uFillTx/>
                <a:latin typeface="Proxima Nova Rg"/>
                <a:ea typeface="+mn-ea"/>
                <a:cs typeface="+mn-cs"/>
                <a:sym typeface="Calibri"/>
              </a:rPr>
              <a:t> Supported Gov in Cashless acceleration program, trained women and youth in cross-border digital payments</a:t>
            </a:r>
            <a:endParaRPr lang="en-US" sz="1400">
              <a:solidFill>
                <a:schemeClr val="tx1"/>
              </a:solidFill>
            </a:endParaRPr>
          </a:p>
        </p:txBody>
      </p:sp>
      <p:sp>
        <p:nvSpPr>
          <p:cNvPr id="63" name="TextBox 62">
            <a:extLst>
              <a:ext uri="{FF2B5EF4-FFF2-40B4-BE49-F238E27FC236}">
                <a16:creationId xmlns:a16="http://schemas.microsoft.com/office/drawing/2014/main" id="{51E0474E-AC1D-088F-6E58-51D3DE697BFB}"/>
              </a:ext>
            </a:extLst>
          </p:cNvPr>
          <p:cNvSpPr txBox="1"/>
          <p:nvPr/>
        </p:nvSpPr>
        <p:spPr>
          <a:xfrm>
            <a:off x="7019325" y="5966324"/>
            <a:ext cx="2170343" cy="781752"/>
          </a:xfrm>
          <a:prstGeom prst="rect">
            <a:avLst/>
          </a:prstGeom>
          <a:solidFill>
            <a:schemeClr val="tx2">
              <a:alpha val="70000"/>
            </a:schemeClr>
          </a:solidFill>
        </p:spPr>
        <p:txBody>
          <a:bodyPr wrap="square">
            <a:spAutoFit/>
          </a:bodyPr>
          <a:lstStyle/>
          <a:p>
            <a:pPr marL="0" marR="0" lvl="0" indent="0" algn="r"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1"/>
                </a:solidFill>
                <a:effectLst/>
                <a:uLnTx/>
                <a:uFillTx/>
                <a:latin typeface="Proxima Nova Rg"/>
                <a:ea typeface="+mn-ea"/>
                <a:cs typeface="+mn-cs"/>
                <a:sym typeface="Calibri"/>
              </a:rPr>
              <a:t>Uganda: </a:t>
            </a:r>
            <a:r>
              <a:rPr kumimoji="0" lang="en-US" sz="1400" b="0" i="0" u="none" strike="noStrike" kern="0" cap="none" spc="0" normalizeH="0" baseline="0" noProof="0">
                <a:ln>
                  <a:noFill/>
                </a:ln>
                <a:solidFill>
                  <a:schemeClr val="tx1"/>
                </a:solidFill>
                <a:effectLst/>
                <a:uLnTx/>
                <a:uFillTx/>
                <a:latin typeface="Proxima Nova Rg"/>
                <a:ea typeface="+mn-ea"/>
                <a:cs typeface="+mn-cs"/>
                <a:sym typeface="Calibri"/>
              </a:rPr>
              <a:t> Assessed schools and digital skills with Ministry of ICT and Ministry of Education</a:t>
            </a:r>
          </a:p>
        </p:txBody>
      </p:sp>
      <p:cxnSp>
        <p:nvCxnSpPr>
          <p:cNvPr id="64" name="Elbow Connector 63">
            <a:extLst>
              <a:ext uri="{FF2B5EF4-FFF2-40B4-BE49-F238E27FC236}">
                <a16:creationId xmlns:a16="http://schemas.microsoft.com/office/drawing/2014/main" id="{5F9DBC46-B660-CCD1-0DBF-84E6D484FDD0}"/>
              </a:ext>
            </a:extLst>
          </p:cNvPr>
          <p:cNvCxnSpPr>
            <a:cxnSpLocks/>
          </p:cNvCxnSpPr>
          <p:nvPr/>
        </p:nvCxnSpPr>
        <p:spPr>
          <a:xfrm rot="10800000">
            <a:off x="6096004" y="4662109"/>
            <a:ext cx="3093664" cy="1250529"/>
          </a:xfrm>
          <a:prstGeom prst="bentConnector3">
            <a:avLst>
              <a:gd name="adj1" fmla="val 100281"/>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992A812-8DC9-810B-68D7-0D0BE4CCCAC6}"/>
              </a:ext>
            </a:extLst>
          </p:cNvPr>
          <p:cNvSpPr txBox="1"/>
          <p:nvPr/>
        </p:nvSpPr>
        <p:spPr>
          <a:xfrm>
            <a:off x="10142840" y="4954466"/>
            <a:ext cx="1876473" cy="1675074"/>
          </a:xfrm>
          <a:prstGeom prst="rect">
            <a:avLst/>
          </a:prstGeom>
          <a:noFill/>
        </p:spPr>
        <p:txBody>
          <a:bodyPr wrap="square" lIns="45720" tIns="45720" rIns="45720" bIns="45720" rtlCol="0">
            <a:spAutoFit/>
          </a:bodyPr>
          <a:lstStyle/>
          <a:p>
            <a:pPr>
              <a:lnSpc>
                <a:spcPct val="85000"/>
              </a:lnSpc>
              <a:spcAft>
                <a:spcPts val="600"/>
              </a:spcAft>
              <a:buClrTx/>
              <a:buSzPct val="75000"/>
            </a:pPr>
            <a:r>
              <a:rPr lang="en-US" sz="1100">
                <a:solidFill>
                  <a:schemeClr val="tx1"/>
                </a:solidFill>
                <a:latin typeface="Proxima Nova Rg" panose="02000506030000020004" pitchFamily="2" charset="77"/>
              </a:rPr>
              <a:t>Country with on-going or completed digital project</a:t>
            </a:r>
            <a:br>
              <a:rPr lang="en-US" sz="1100">
                <a:solidFill>
                  <a:schemeClr val="tx1"/>
                </a:solidFill>
                <a:latin typeface="Proxima Nova Rg" panose="02000506030000020004" pitchFamily="2" charset="77"/>
              </a:rPr>
            </a:br>
            <a:br>
              <a:rPr lang="en-US" sz="1100">
                <a:solidFill>
                  <a:schemeClr val="tx1"/>
                </a:solidFill>
                <a:latin typeface="Proxima Nova Rg" panose="02000506030000020004" pitchFamily="2" charset="77"/>
              </a:rPr>
            </a:br>
            <a:r>
              <a:rPr lang="en-US" sz="1100">
                <a:solidFill>
                  <a:schemeClr val="tx1"/>
                </a:solidFill>
                <a:latin typeface="Proxima Nova Rg" panose="02000506030000020004" pitchFamily="2" charset="77"/>
              </a:rPr>
              <a:t>Readiness assessment</a:t>
            </a:r>
            <a:br>
              <a:rPr lang="en-US" sz="1100">
                <a:solidFill>
                  <a:schemeClr val="tx1"/>
                </a:solidFill>
                <a:latin typeface="Proxima Nova Rg" panose="02000506030000020004" pitchFamily="2" charset="77"/>
              </a:rPr>
            </a:br>
            <a:br>
              <a:rPr lang="en-US" sz="1100">
                <a:solidFill>
                  <a:schemeClr val="tx1"/>
                </a:solidFill>
                <a:latin typeface="Proxima Nova Rg" panose="02000506030000020004" pitchFamily="2" charset="77"/>
              </a:rPr>
            </a:br>
            <a:r>
              <a:rPr lang="en-US" sz="1100">
                <a:solidFill>
                  <a:schemeClr val="tx1"/>
                </a:solidFill>
                <a:latin typeface="Proxima Nova Rg" panose="02000506030000020004" pitchFamily="2" charset="77"/>
              </a:rPr>
              <a:t>DPI implementation</a:t>
            </a:r>
            <a:br>
              <a:rPr lang="en-US" sz="1100">
                <a:solidFill>
                  <a:schemeClr val="tx1"/>
                </a:solidFill>
                <a:latin typeface="Proxima Nova Rg" panose="02000506030000020004" pitchFamily="2" charset="77"/>
              </a:rPr>
            </a:br>
            <a:br>
              <a:rPr lang="en-US" sz="1100">
                <a:solidFill>
                  <a:schemeClr val="tx1"/>
                </a:solidFill>
                <a:latin typeface="Proxima Nova Rg" panose="02000506030000020004" pitchFamily="2" charset="77"/>
              </a:rPr>
            </a:br>
            <a:r>
              <a:rPr lang="en-US" sz="1100">
                <a:solidFill>
                  <a:schemeClr val="tx1"/>
                </a:solidFill>
                <a:latin typeface="Proxima Nova Rg" panose="02000506030000020004" pitchFamily="2" charset="77"/>
              </a:rPr>
              <a:t>Partnership Support</a:t>
            </a:r>
            <a:br>
              <a:rPr lang="en-US" sz="1100">
                <a:solidFill>
                  <a:schemeClr val="tx1"/>
                </a:solidFill>
                <a:latin typeface="Proxima Nova Rg" panose="02000506030000020004" pitchFamily="2" charset="77"/>
              </a:rPr>
            </a:br>
            <a:br>
              <a:rPr lang="en-US" sz="1100">
                <a:solidFill>
                  <a:schemeClr val="tx1"/>
                </a:solidFill>
                <a:latin typeface="Proxima Nova Rg" panose="02000506030000020004" pitchFamily="2" charset="77"/>
              </a:rPr>
            </a:br>
            <a:r>
              <a:rPr lang="en-US" sz="1100">
                <a:solidFill>
                  <a:schemeClr val="tx1"/>
                </a:solidFill>
                <a:latin typeface="Proxima Nova Rg" panose="02000506030000020004" pitchFamily="2" charset="77"/>
              </a:rPr>
              <a:t>Digital transformation advisory</a:t>
            </a:r>
          </a:p>
        </p:txBody>
      </p:sp>
      <p:cxnSp>
        <p:nvCxnSpPr>
          <p:cNvPr id="70" name="Elbow Connector 69">
            <a:extLst>
              <a:ext uri="{FF2B5EF4-FFF2-40B4-BE49-F238E27FC236}">
                <a16:creationId xmlns:a16="http://schemas.microsoft.com/office/drawing/2014/main" id="{F73D92AB-9068-70A8-1CDD-FAC176589058}"/>
              </a:ext>
            </a:extLst>
          </p:cNvPr>
          <p:cNvCxnSpPr>
            <a:cxnSpLocks/>
          </p:cNvCxnSpPr>
          <p:nvPr/>
        </p:nvCxnSpPr>
        <p:spPr>
          <a:xfrm flipV="1">
            <a:off x="3660185" y="4814510"/>
            <a:ext cx="2317522" cy="905135"/>
          </a:xfrm>
          <a:prstGeom prst="bentConnector3">
            <a:avLst>
              <a:gd name="adj1" fmla="val 99433"/>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4665" name="Elbow Connector 154664">
            <a:extLst>
              <a:ext uri="{FF2B5EF4-FFF2-40B4-BE49-F238E27FC236}">
                <a16:creationId xmlns:a16="http://schemas.microsoft.com/office/drawing/2014/main" id="{08C038CF-B94B-156A-9158-8B11D00A5C64}"/>
              </a:ext>
            </a:extLst>
          </p:cNvPr>
          <p:cNvCxnSpPr>
            <a:cxnSpLocks/>
          </p:cNvCxnSpPr>
          <p:nvPr/>
        </p:nvCxnSpPr>
        <p:spPr>
          <a:xfrm>
            <a:off x="1236586" y="4096756"/>
            <a:ext cx="2051967" cy="1631798"/>
          </a:xfrm>
          <a:prstGeom prst="bentConnector3">
            <a:avLst>
              <a:gd name="adj1" fmla="val -196"/>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pic>
        <p:nvPicPr>
          <p:cNvPr id="3" name="Image" descr="Image">
            <a:extLst>
              <a:ext uri="{FF2B5EF4-FFF2-40B4-BE49-F238E27FC236}">
                <a16:creationId xmlns:a16="http://schemas.microsoft.com/office/drawing/2014/main" id="{FDFCDA55-A9D4-7DAC-42C9-294D971D1124}"/>
              </a:ext>
            </a:extLst>
          </p:cNvPr>
          <p:cNvPicPr>
            <a:picLocks noChangeAspect="1"/>
          </p:cNvPicPr>
          <p:nvPr/>
        </p:nvPicPr>
        <p:blipFill>
          <a:blip r:embed="rId23"/>
          <a:stretch>
            <a:fillRect/>
          </a:stretch>
        </p:blipFill>
        <p:spPr>
          <a:xfrm>
            <a:off x="0" y="1134622"/>
            <a:ext cx="1885976" cy="689177"/>
          </a:xfrm>
          <a:prstGeom prst="rect">
            <a:avLst/>
          </a:prstGeom>
          <a:ln w="12700">
            <a:miter lim="400000"/>
          </a:ln>
        </p:spPr>
      </p:pic>
      <p:sp>
        <p:nvSpPr>
          <p:cNvPr id="4" name="Google Shape;204;p23">
            <a:extLst>
              <a:ext uri="{FF2B5EF4-FFF2-40B4-BE49-F238E27FC236}">
                <a16:creationId xmlns:a16="http://schemas.microsoft.com/office/drawing/2014/main" id="{3056CFDC-9CB2-6640-397E-9AA34E778CEF}"/>
              </a:ext>
            </a:extLst>
          </p:cNvPr>
          <p:cNvSpPr txBox="1"/>
          <p:nvPr/>
        </p:nvSpPr>
        <p:spPr>
          <a:xfrm>
            <a:off x="501869" y="473757"/>
            <a:ext cx="11002272"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b="1" i="0" u="none" strike="noStrike" kern="0" cap="none" spc="0" normalizeH="0" baseline="0" noProof="0" dirty="0">
                <a:ln>
                  <a:noFill/>
                </a:ln>
                <a:solidFill>
                  <a:schemeClr val="tx1"/>
                </a:solidFill>
                <a:effectLst/>
                <a:uLnTx/>
                <a:uFillTx/>
                <a:latin typeface="Proxima Nova Rg"/>
                <a:sym typeface="Proxima Nova"/>
              </a:rPr>
              <a:t>UNDP is supporting over 250 digital projects in +100 countries</a:t>
            </a:r>
            <a:endParaRPr kumimoji="0" lang="en-US" b="1" i="0" u="none" strike="noStrike" kern="0" cap="none" spc="0" normalizeH="0" baseline="0" noProof="0" dirty="0">
              <a:ln>
                <a:noFill/>
              </a:ln>
              <a:solidFill>
                <a:schemeClr val="tx1"/>
              </a:solidFill>
              <a:effectLst/>
              <a:uLnTx/>
              <a:uFillTx/>
              <a:latin typeface="Proxima Nova Rg"/>
              <a:sym typeface="Proxima Nova"/>
            </a:endParaRPr>
          </a:p>
        </p:txBody>
      </p:sp>
    </p:spTree>
    <p:extLst>
      <p:ext uri="{BB962C8B-B14F-4D97-AF65-F5344CB8AC3E}">
        <p14:creationId xmlns:p14="http://schemas.microsoft.com/office/powerpoint/2010/main" val="2380603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95;p22">
            <a:extLst>
              <a:ext uri="{FF2B5EF4-FFF2-40B4-BE49-F238E27FC236}">
                <a16:creationId xmlns:a16="http://schemas.microsoft.com/office/drawing/2014/main" id="{DBA98B2B-AB08-D214-F237-D8225466BCD6}"/>
              </a:ext>
            </a:extLst>
          </p:cNvPr>
          <p:cNvSpPr txBox="1"/>
          <p:nvPr/>
        </p:nvSpPr>
        <p:spPr>
          <a:xfrm>
            <a:off x="980661" y="877512"/>
            <a:ext cx="10533445" cy="7879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kumimoji="0" lang="en-US" sz="3200" b="1" i="0" u="none" strike="noStrike" kern="0" cap="none" spc="0" normalizeH="0" baseline="0" noProof="0" dirty="0">
                <a:ln>
                  <a:noFill/>
                </a:ln>
                <a:solidFill>
                  <a:schemeClr val="tx1"/>
                </a:solidFill>
                <a:effectLst/>
                <a:uLnTx/>
                <a:uFillTx/>
                <a:latin typeface="PROXIMA NOVA RG" panose="02000506030000020004" pitchFamily="2" charset="77"/>
                <a:cs typeface="Arial"/>
                <a:sym typeface="Proxima Nova"/>
              </a:rPr>
              <a:t>UNDP works to strengthen governance of DPIs to ensure safe, responsible, and inclusive use</a:t>
            </a:r>
          </a:p>
        </p:txBody>
      </p:sp>
      <p:pic>
        <p:nvPicPr>
          <p:cNvPr id="9" name="Picture 8" descr="A group of people sitting in a room&#10;&#10;Description automatically generated">
            <a:extLst>
              <a:ext uri="{FF2B5EF4-FFF2-40B4-BE49-F238E27FC236}">
                <a16:creationId xmlns:a16="http://schemas.microsoft.com/office/drawing/2014/main" id="{047057F2-3BB8-10D6-831A-83518AEF983E}"/>
              </a:ext>
            </a:extLst>
          </p:cNvPr>
          <p:cNvPicPr>
            <a:picLocks noChangeAspect="1"/>
          </p:cNvPicPr>
          <p:nvPr/>
        </p:nvPicPr>
        <p:blipFill>
          <a:blip r:embed="rId2"/>
          <a:stretch>
            <a:fillRect/>
          </a:stretch>
        </p:blipFill>
        <p:spPr>
          <a:xfrm>
            <a:off x="6690139" y="2246332"/>
            <a:ext cx="4697895" cy="2177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up of a logo&#10;&#10;Description automatically generated">
            <a:extLst>
              <a:ext uri="{FF2B5EF4-FFF2-40B4-BE49-F238E27FC236}">
                <a16:creationId xmlns:a16="http://schemas.microsoft.com/office/drawing/2014/main" id="{A35C1017-54CC-C712-CCD4-6A7C4B60D529}"/>
              </a:ext>
            </a:extLst>
          </p:cNvPr>
          <p:cNvPicPr>
            <a:picLocks noChangeAspect="1"/>
          </p:cNvPicPr>
          <p:nvPr/>
        </p:nvPicPr>
        <p:blipFill>
          <a:blip r:embed="rId3"/>
          <a:stretch>
            <a:fillRect/>
          </a:stretch>
        </p:blipFill>
        <p:spPr>
          <a:xfrm>
            <a:off x="980661" y="2242808"/>
            <a:ext cx="4830416" cy="2184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0469037D-11EC-A7A4-2DA6-7D603D8B842B}"/>
              </a:ext>
            </a:extLst>
          </p:cNvPr>
          <p:cNvSpPr txBox="1"/>
          <p:nvPr/>
        </p:nvSpPr>
        <p:spPr>
          <a:xfrm>
            <a:off x="1373532" y="5001315"/>
            <a:ext cx="40350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tx2"/>
                </a:solidFill>
                <a:effectLst/>
                <a:uLnTx/>
                <a:uFillTx/>
                <a:latin typeface="FontsFreeNetProximaNovaBold"/>
                <a:sym typeface="Proxima Nova"/>
              </a:rPr>
              <a:t>Universal Safeguards for Digital Public Infrastructure</a:t>
            </a:r>
            <a:endParaRPr kumimoji="0" lang="en-US" sz="1600" b="1" i="0" u="none" strike="noStrike" kern="0" cap="none" spc="0" normalizeH="0" baseline="0" noProof="0" dirty="0">
              <a:ln>
                <a:noFill/>
              </a:ln>
              <a:solidFill>
                <a:schemeClr val="tx2"/>
              </a:solidFill>
              <a:effectLst/>
              <a:uLnTx/>
              <a:uFillTx/>
              <a:latin typeface="FontsFreeNetProximaNovaBold"/>
              <a:sym typeface="Proxima Nova"/>
            </a:endParaRPr>
          </a:p>
        </p:txBody>
      </p:sp>
      <p:sp>
        <p:nvSpPr>
          <p:cNvPr id="15" name="TextBox 14">
            <a:extLst>
              <a:ext uri="{FF2B5EF4-FFF2-40B4-BE49-F238E27FC236}">
                <a16:creationId xmlns:a16="http://schemas.microsoft.com/office/drawing/2014/main" id="{499928D8-2456-97C9-C37F-FB7BC2A59B07}"/>
              </a:ext>
            </a:extLst>
          </p:cNvPr>
          <p:cNvSpPr txBox="1"/>
          <p:nvPr/>
        </p:nvSpPr>
        <p:spPr>
          <a:xfrm>
            <a:off x="6840054" y="5001315"/>
            <a:ext cx="46865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tx2"/>
                </a:solidFill>
                <a:effectLst/>
                <a:uLnTx/>
                <a:uFillTx/>
                <a:latin typeface="FontsFreeNetProximaNovaBold"/>
                <a:sym typeface="Proxima Nova"/>
              </a:rPr>
              <a:t>UNDP Model Governance Framework for Digital Legal ID System</a:t>
            </a:r>
          </a:p>
        </p:txBody>
      </p:sp>
    </p:spTree>
    <p:extLst>
      <p:ext uri="{BB962C8B-B14F-4D97-AF65-F5344CB8AC3E}">
        <p14:creationId xmlns:p14="http://schemas.microsoft.com/office/powerpoint/2010/main" val="22168358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2">
            <a:extLst>
              <a:ext uri="{FF2B5EF4-FFF2-40B4-BE49-F238E27FC236}">
                <a16:creationId xmlns:a16="http://schemas.microsoft.com/office/drawing/2014/main" id="{7804C9AA-2F05-E7A2-387F-9EDC11C1FECE}"/>
              </a:ext>
            </a:extLst>
          </p:cNvPr>
          <p:cNvSpPr txBox="1"/>
          <p:nvPr/>
        </p:nvSpPr>
        <p:spPr>
          <a:xfrm>
            <a:off x="866346" y="1007318"/>
            <a:ext cx="10208054" cy="39395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lang="en-US" altLang="ja-JP" sz="3200" b="1" kern="1200" dirty="0">
                <a:solidFill>
                  <a:schemeClr val="tx1"/>
                </a:solidFill>
                <a:latin typeface="Proxima Nova Rg" panose="02000506030000020004" pitchFamily="50" charset="0"/>
                <a:sym typeface="Proxima Nova"/>
              </a:rPr>
              <a:t>In summary</a:t>
            </a:r>
            <a:endParaRPr kumimoji="0" lang="en-US" altLang="ja-JP" sz="3200" b="1" i="0" u="none" strike="noStrike" kern="1200" cap="none" spc="0" normalizeH="0" baseline="0" noProof="0" dirty="0">
              <a:ln>
                <a:noFill/>
              </a:ln>
              <a:solidFill>
                <a:schemeClr val="tx1"/>
              </a:solidFill>
              <a:effectLst/>
              <a:uLnTx/>
              <a:uFillTx/>
              <a:latin typeface="Proxima Nova Rg" panose="02000506030000020004" pitchFamily="50" charset="0"/>
            </a:endParaRPr>
          </a:p>
        </p:txBody>
      </p:sp>
      <p:pic>
        <p:nvPicPr>
          <p:cNvPr id="4" name="Picture 3">
            <a:extLst>
              <a:ext uri="{FF2B5EF4-FFF2-40B4-BE49-F238E27FC236}">
                <a16:creationId xmlns:a16="http://schemas.microsoft.com/office/drawing/2014/main" id="{B5081A50-C048-EAC7-33D7-D93DA410EA93}"/>
              </a:ext>
            </a:extLst>
          </p:cNvPr>
          <p:cNvPicPr>
            <a:picLocks noChangeAspect="1"/>
          </p:cNvPicPr>
          <p:nvPr/>
        </p:nvPicPr>
        <p:blipFill rotWithShape="1">
          <a:blip r:embed="rId2"/>
          <a:srcRect t="1323"/>
          <a:stretch/>
        </p:blipFill>
        <p:spPr>
          <a:xfrm>
            <a:off x="8122224" y="3388988"/>
            <a:ext cx="1569101" cy="2192995"/>
          </a:xfrm>
          <a:prstGeom prst="rect">
            <a:avLst/>
          </a:prstGeom>
        </p:spPr>
      </p:pic>
      <p:sp>
        <p:nvSpPr>
          <p:cNvPr id="5" name="TextBox 4">
            <a:extLst>
              <a:ext uri="{FF2B5EF4-FFF2-40B4-BE49-F238E27FC236}">
                <a16:creationId xmlns:a16="http://schemas.microsoft.com/office/drawing/2014/main" id="{883E1A80-7493-FD18-E13F-EE0F354B0635}"/>
              </a:ext>
            </a:extLst>
          </p:cNvPr>
          <p:cNvSpPr txBox="1"/>
          <p:nvPr/>
        </p:nvSpPr>
        <p:spPr>
          <a:xfrm>
            <a:off x="7963776" y="5620654"/>
            <a:ext cx="195321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base"/>
            <a:r>
              <a:rPr lang="en-US" sz="1200" i="0" u="sng" dirty="0">
                <a:solidFill>
                  <a:srgbClr val="0468B1"/>
                </a:solidFill>
                <a:effectLst/>
                <a:latin typeface="PROXIMA NOVA RG" panose="02000506030000020004" pitchFamily="2" charset="77"/>
                <a:hlinkClick r:id="rId3">
                  <a:extLst>
                    <a:ext uri="{A12FA001-AC4F-418D-AE19-62706E023703}">
                      <ahyp:hlinkClr xmlns:ahyp="http://schemas.microsoft.com/office/drawing/2018/hyperlinkcolor" val="tx"/>
                    </a:ext>
                  </a:extLst>
                </a:hlinkClick>
              </a:rPr>
              <a:t>The Human and Economic Impact of Digital Public Infrastructure</a:t>
            </a:r>
            <a:endParaRPr lang="en-US" sz="1200" i="0" u="sng" dirty="0">
              <a:solidFill>
                <a:srgbClr val="0468B1"/>
              </a:solidFill>
              <a:effectLst/>
              <a:latin typeface="PROXIMA NOVA RG" panose="02000506030000020004" pitchFamily="2" charset="77"/>
            </a:endParaRPr>
          </a:p>
        </p:txBody>
      </p:sp>
      <p:pic>
        <p:nvPicPr>
          <p:cNvPr id="6" name="Picture 5">
            <a:extLst>
              <a:ext uri="{FF2B5EF4-FFF2-40B4-BE49-F238E27FC236}">
                <a16:creationId xmlns:a16="http://schemas.microsoft.com/office/drawing/2014/main" id="{7D341F8F-E6AD-6531-71A5-97F11AA7873E}"/>
              </a:ext>
            </a:extLst>
          </p:cNvPr>
          <p:cNvPicPr>
            <a:picLocks noChangeAspect="1"/>
          </p:cNvPicPr>
          <p:nvPr/>
        </p:nvPicPr>
        <p:blipFill>
          <a:blip r:embed="rId4"/>
          <a:stretch>
            <a:fillRect/>
          </a:stretch>
        </p:blipFill>
        <p:spPr>
          <a:xfrm>
            <a:off x="9879020" y="3388988"/>
            <a:ext cx="1493333" cy="2192995"/>
          </a:xfrm>
          <a:prstGeom prst="rect">
            <a:avLst/>
          </a:prstGeom>
        </p:spPr>
      </p:pic>
      <p:sp>
        <p:nvSpPr>
          <p:cNvPr id="7" name="TextBox 6">
            <a:extLst>
              <a:ext uri="{FF2B5EF4-FFF2-40B4-BE49-F238E27FC236}">
                <a16:creationId xmlns:a16="http://schemas.microsoft.com/office/drawing/2014/main" id="{2B8754EE-4B26-D6C6-2641-94F959034DE8}"/>
              </a:ext>
            </a:extLst>
          </p:cNvPr>
          <p:cNvSpPr txBox="1"/>
          <p:nvPr/>
        </p:nvSpPr>
        <p:spPr>
          <a:xfrm>
            <a:off x="9879021" y="5608504"/>
            <a:ext cx="227617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1200" u="sng" dirty="0">
                <a:solidFill>
                  <a:srgbClr val="0468B1"/>
                </a:solidFill>
                <a:latin typeface="PROXIMA NOVA RG" panose="02000506030000020004" pitchFamily="2" charset="77"/>
                <a:hlinkClick r:id="rId5">
                  <a:extLst>
                    <a:ext uri="{A12FA001-AC4F-418D-AE19-62706E023703}">
                      <ahyp:hlinkClr xmlns:ahyp="http://schemas.microsoft.com/office/drawing/2018/hyperlinkcolor" val="tx"/>
                    </a:ext>
                  </a:extLst>
                </a:hlinkClick>
              </a:rPr>
              <a:t>Accelerating The SDGs Through DPI: A Compendium of The Potential of DPI</a:t>
            </a:r>
            <a:endParaRPr lang="en-US" sz="1200" u="sng" dirty="0">
              <a:solidFill>
                <a:srgbClr val="0468B1"/>
              </a:solidFill>
              <a:latin typeface="PROXIMA NOVA RG" panose="02000506030000020004" pitchFamily="2" charset="77"/>
            </a:endParaRPr>
          </a:p>
        </p:txBody>
      </p:sp>
      <p:pic>
        <p:nvPicPr>
          <p:cNvPr id="8" name="Picture 7">
            <a:extLst>
              <a:ext uri="{FF2B5EF4-FFF2-40B4-BE49-F238E27FC236}">
                <a16:creationId xmlns:a16="http://schemas.microsoft.com/office/drawing/2014/main" id="{5409FD19-FB42-0571-A5BC-1DAC20862292}"/>
              </a:ext>
            </a:extLst>
          </p:cNvPr>
          <p:cNvPicPr>
            <a:picLocks noChangeAspect="1"/>
          </p:cNvPicPr>
          <p:nvPr/>
        </p:nvPicPr>
        <p:blipFill>
          <a:blip r:embed="rId6"/>
          <a:stretch>
            <a:fillRect/>
          </a:stretch>
        </p:blipFill>
        <p:spPr>
          <a:xfrm>
            <a:off x="7851991" y="1022724"/>
            <a:ext cx="3490710" cy="2190977"/>
          </a:xfrm>
          <a:prstGeom prst="rect">
            <a:avLst/>
          </a:prstGeom>
          <a:ln>
            <a:solidFill>
              <a:schemeClr val="tx2"/>
            </a:solidFill>
          </a:ln>
        </p:spPr>
      </p:pic>
      <p:sp>
        <p:nvSpPr>
          <p:cNvPr id="9" name="TextBox 8">
            <a:extLst>
              <a:ext uri="{FF2B5EF4-FFF2-40B4-BE49-F238E27FC236}">
                <a16:creationId xmlns:a16="http://schemas.microsoft.com/office/drawing/2014/main" id="{EC4071DC-50E5-3FD9-6F3F-D9B6C8E72E6C}"/>
              </a:ext>
            </a:extLst>
          </p:cNvPr>
          <p:cNvSpPr txBox="1"/>
          <p:nvPr/>
        </p:nvSpPr>
        <p:spPr>
          <a:xfrm>
            <a:off x="5884782" y="1022724"/>
            <a:ext cx="1778631"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r"/>
            <a:r>
              <a:rPr lang="en-US" sz="1600" u="sng" dirty="0">
                <a:solidFill>
                  <a:srgbClr val="0468B1"/>
                </a:solidFill>
                <a:latin typeface="PROXIMA NOVA RG" panose="02000506030000020004" pitchFamily="2" charset="77"/>
                <a:hlinkClick r:id="rId7">
                  <a:extLst>
                    <a:ext uri="{A12FA001-AC4F-418D-AE19-62706E023703}">
                      <ahyp:hlinkClr xmlns:ahyp="http://schemas.microsoft.com/office/drawing/2018/hyperlinkcolor" val="tx"/>
                    </a:ext>
                  </a:extLst>
                </a:hlinkClick>
              </a:rPr>
              <a:t>The DPI Approach: A Playbook</a:t>
            </a:r>
            <a:endParaRPr lang="en-US" sz="1600" u="sng" dirty="0">
              <a:solidFill>
                <a:srgbClr val="0468B1"/>
              </a:solidFill>
              <a:latin typeface="PROXIMA NOVA RG" panose="02000506030000020004" pitchFamily="2" charset="77"/>
            </a:endParaRPr>
          </a:p>
        </p:txBody>
      </p:sp>
      <p:sp>
        <p:nvSpPr>
          <p:cNvPr id="10" name="TextBox 9">
            <a:extLst>
              <a:ext uri="{FF2B5EF4-FFF2-40B4-BE49-F238E27FC236}">
                <a16:creationId xmlns:a16="http://schemas.microsoft.com/office/drawing/2014/main" id="{26DCBC2F-99DB-3017-49CC-E44F521EB534}"/>
              </a:ext>
            </a:extLst>
          </p:cNvPr>
          <p:cNvSpPr txBox="1"/>
          <p:nvPr/>
        </p:nvSpPr>
        <p:spPr>
          <a:xfrm>
            <a:off x="6291142" y="5620654"/>
            <a:ext cx="160631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i="0" u="sng" dirty="0">
                <a:solidFill>
                  <a:srgbClr val="0468B1"/>
                </a:solidFill>
                <a:effectLst/>
                <a:latin typeface="PROXIMA NOVA RG" panose="02000506030000020004" pitchFamily="2" charset="77"/>
                <a:hlinkClick r:id="rId8">
                  <a:extLst>
                    <a:ext uri="{A12FA001-AC4F-418D-AE19-62706E023703}">
                      <ahyp:hlinkClr xmlns:ahyp="http://schemas.microsoft.com/office/drawing/2018/hyperlinkcolor" val="tx"/>
                    </a:ext>
                  </a:extLst>
                </a:hlinkClick>
              </a:rPr>
              <a:t>Digital Public Goods for the SDGs-Case Studies</a:t>
            </a:r>
            <a:endParaRPr lang="en-US" sz="1200" u="sng" dirty="0">
              <a:solidFill>
                <a:srgbClr val="0468B1"/>
              </a:solidFill>
              <a:latin typeface="PROXIMA NOVA RG" panose="02000506030000020004" pitchFamily="2" charset="77"/>
            </a:endParaRPr>
          </a:p>
        </p:txBody>
      </p:sp>
      <p:pic>
        <p:nvPicPr>
          <p:cNvPr id="11" name="Picture 10">
            <a:extLst>
              <a:ext uri="{FF2B5EF4-FFF2-40B4-BE49-F238E27FC236}">
                <a16:creationId xmlns:a16="http://schemas.microsoft.com/office/drawing/2014/main" id="{A94C2A83-F37C-0F48-19DE-E86C44D51A15}"/>
              </a:ext>
            </a:extLst>
          </p:cNvPr>
          <p:cNvPicPr>
            <a:picLocks noChangeAspect="1"/>
          </p:cNvPicPr>
          <p:nvPr/>
        </p:nvPicPr>
        <p:blipFill>
          <a:blip r:embed="rId9"/>
          <a:stretch>
            <a:fillRect/>
          </a:stretch>
        </p:blipFill>
        <p:spPr>
          <a:xfrm>
            <a:off x="6410684" y="3403155"/>
            <a:ext cx="1486775" cy="2190978"/>
          </a:xfrm>
          <a:prstGeom prst="rect">
            <a:avLst/>
          </a:prstGeom>
        </p:spPr>
      </p:pic>
      <p:sp>
        <p:nvSpPr>
          <p:cNvPr id="12" name="TextBox 11">
            <a:extLst>
              <a:ext uri="{FF2B5EF4-FFF2-40B4-BE49-F238E27FC236}">
                <a16:creationId xmlns:a16="http://schemas.microsoft.com/office/drawing/2014/main" id="{64F3C712-BD8E-BA54-3D3C-26E352A0D034}"/>
              </a:ext>
            </a:extLst>
          </p:cNvPr>
          <p:cNvSpPr txBox="1"/>
          <p:nvPr/>
        </p:nvSpPr>
        <p:spPr>
          <a:xfrm>
            <a:off x="866346" y="1972612"/>
            <a:ext cx="4857119" cy="3477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200"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DPI is an approach that includes on technology, governance and inclusivity</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2200" dirty="0">
              <a:solidFill>
                <a:schemeClr val="tx1"/>
              </a:solidFill>
              <a:latin typeface="PROXIMA NOVA RG" panose="02000506030000020004" pitchFamily="2" charset="77"/>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2200" dirty="0">
                <a:solidFill>
                  <a:schemeClr val="tx1"/>
                </a:solidFill>
                <a:latin typeface="PROXIMA NOVA RG" panose="02000506030000020004" pitchFamily="2" charset="77"/>
              </a:rPr>
              <a:t>UNDP has a particular focus on governance and inclusion, we usually partner with others on tech</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200"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2200" dirty="0">
                <a:solidFill>
                  <a:schemeClr val="tx1"/>
                </a:solidFill>
                <a:latin typeface="PROXIMA NOVA RG" panose="02000506030000020004" pitchFamily="2" charset="77"/>
              </a:rPr>
              <a:t>UNDP has been a knowledge partner for India’s G20 on DPI, and we have a team to support countries</a:t>
            </a:r>
            <a:endParaRPr kumimoji="0" lang="en-GB" sz="2200"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endParaRPr>
          </a:p>
        </p:txBody>
      </p:sp>
    </p:spTree>
    <p:extLst>
      <p:ext uri="{BB962C8B-B14F-4D97-AF65-F5344CB8AC3E}">
        <p14:creationId xmlns:p14="http://schemas.microsoft.com/office/powerpoint/2010/main" val="268273963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61688274-1809-5922-0748-857D57F46FA0}"/>
              </a:ext>
            </a:extLst>
          </p:cNvPr>
          <p:cNvSpPr>
            <a:spLocks noGrp="1" noChangeArrowheads="1"/>
          </p:cNvSpPr>
          <p:nvPr>
            <p:ph type="ctrTitle"/>
          </p:nvPr>
        </p:nvSpPr>
        <p:spPr>
          <a:xfrm>
            <a:off x="1128169" y="879475"/>
            <a:ext cx="5630977" cy="3902075"/>
          </a:xfrm>
        </p:spPr>
        <p:txBody>
          <a:bodyPr/>
          <a:lstStyle/>
          <a:p>
            <a:pPr algn="l" eaLnBrk="1" hangingPunct="1"/>
            <a:r>
              <a:rPr lang="en-GB" altLang="en-US" sz="4400" dirty="0">
                <a:solidFill>
                  <a:srgbClr val="232E3D"/>
                </a:solidFill>
                <a:latin typeface="PROXIMA NOVA RG" pitchFamily="2" charset="0"/>
              </a:rPr>
              <a:t>Thank you</a:t>
            </a:r>
            <a:endParaRPr lang="en-GB" altLang="en-US" sz="4400" dirty="0">
              <a:latin typeface="PROXIMA NOVA RG" pitchFamily="2" charset="0"/>
            </a:endParaRPr>
          </a:p>
        </p:txBody>
      </p:sp>
      <p:sp>
        <p:nvSpPr>
          <p:cNvPr id="3075" name="Subtitle 2">
            <a:extLst>
              <a:ext uri="{FF2B5EF4-FFF2-40B4-BE49-F238E27FC236}">
                <a16:creationId xmlns:a16="http://schemas.microsoft.com/office/drawing/2014/main" id="{FECD7620-FFA4-72C3-0F09-CE7149350D1D}"/>
              </a:ext>
            </a:extLst>
          </p:cNvPr>
          <p:cNvSpPr>
            <a:spLocks noGrp="1" noChangeArrowheads="1"/>
          </p:cNvSpPr>
          <p:nvPr>
            <p:ph type="subTitle" idx="1"/>
          </p:nvPr>
        </p:nvSpPr>
        <p:spPr>
          <a:xfrm>
            <a:off x="1128169" y="5218930"/>
            <a:ext cx="5980112" cy="612775"/>
          </a:xfrm>
        </p:spPr>
        <p:txBody>
          <a:bodyPr/>
          <a:lstStyle/>
          <a:p>
            <a:pPr algn="l" eaLnBrk="1" hangingPunct="1">
              <a:defRPr/>
            </a:pPr>
            <a:r>
              <a:rPr lang="en-GB" altLang="en-US" dirty="0"/>
              <a:t>Ben Bertelsen, DPI Manager</a:t>
            </a:r>
            <a:endParaRPr lang="en-GB" altLang="en-US" dirty="0">
              <a:highlight>
                <a:srgbClr val="FFFF00"/>
              </a:highlight>
            </a:endParaRPr>
          </a:p>
        </p:txBody>
      </p:sp>
      <p:sp>
        <p:nvSpPr>
          <p:cNvPr id="4" name="Subtitle 2">
            <a:extLst>
              <a:ext uri="{FF2B5EF4-FFF2-40B4-BE49-F238E27FC236}">
                <a16:creationId xmlns:a16="http://schemas.microsoft.com/office/drawing/2014/main" id="{D1A7F878-2540-B7C3-23FC-DCEE208A17B2}"/>
              </a:ext>
            </a:extLst>
          </p:cNvPr>
          <p:cNvSpPr txBox="1">
            <a:spLocks/>
          </p:cNvSpPr>
          <p:nvPr/>
        </p:nvSpPr>
        <p:spPr>
          <a:xfrm>
            <a:off x="1128169" y="5626282"/>
            <a:ext cx="5980112" cy="61277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PROXIMA NOVA RG"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ROXIMA NOVA RG"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ROXIMA NOVA RG"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ROXIMA NOVA RG"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ROXIMA NOVA RG"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lumMod val="50000"/>
                  </a:prstClr>
                </a:solidFill>
                <a:effectLst/>
                <a:uLnTx/>
                <a:uFillTx/>
                <a:latin typeface="FontsFreeNetProximaNovaThin" panose="02000506030000020004" pitchFamily="2" charset="77"/>
                <a:ea typeface="+mn-ea"/>
                <a:cs typeface="+mn-cs"/>
                <a:sym typeface="Calibri"/>
              </a:rPr>
              <a:t>August 2024</a:t>
            </a:r>
          </a:p>
        </p:txBody>
      </p:sp>
      <p:pic>
        <p:nvPicPr>
          <p:cNvPr id="4104" name="Picture 8" descr="Somalia | BMZ">
            <a:extLst>
              <a:ext uri="{FF2B5EF4-FFF2-40B4-BE49-F238E27FC236}">
                <a16:creationId xmlns:a16="http://schemas.microsoft.com/office/drawing/2014/main" id="{E51C9A6F-2014-E1C9-D86C-E37737EB3C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93" r="43495"/>
          <a:stretch/>
        </p:blipFill>
        <p:spPr bwMode="auto">
          <a:xfrm>
            <a:off x="7108280" y="0"/>
            <a:ext cx="50837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EE086239-7F08-B6C4-D297-D476A8115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2675" y="365125"/>
            <a:ext cx="50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094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04;p23">
            <a:extLst>
              <a:ext uri="{FF2B5EF4-FFF2-40B4-BE49-F238E27FC236}">
                <a16:creationId xmlns:a16="http://schemas.microsoft.com/office/drawing/2014/main" id="{3C3636DD-6D90-E5F5-60DD-AD94675CB1C7}"/>
              </a:ext>
            </a:extLst>
          </p:cNvPr>
          <p:cNvSpPr txBox="1"/>
          <p:nvPr/>
        </p:nvSpPr>
        <p:spPr>
          <a:xfrm>
            <a:off x="501869" y="473757"/>
            <a:ext cx="11183450"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dirty="0">
                <a:solidFill>
                  <a:schemeClr val="tx1"/>
                </a:solidFill>
              </a:rPr>
              <a:t>Global leaders have recognized DPI too</a:t>
            </a:r>
            <a:endParaRPr kumimoji="0" lang="en-US" sz="3200" b="1" i="0" u="none" strike="noStrike" kern="0" cap="none" spc="0" normalizeH="0" baseline="0" noProof="0" dirty="0">
              <a:ln>
                <a:noFill/>
              </a:ln>
              <a:solidFill>
                <a:schemeClr val="tx1"/>
              </a:solidFill>
              <a:effectLst/>
              <a:uLnTx/>
              <a:uFillTx/>
              <a:latin typeface="Proxima Nova Rg"/>
              <a:sym typeface="Proxima Nova"/>
            </a:endParaRPr>
          </a:p>
        </p:txBody>
      </p:sp>
      <p:pic>
        <p:nvPicPr>
          <p:cNvPr id="3" name="Picture 2" descr="Two men in suits and ties&#10;&#10;Description automatically generated">
            <a:extLst>
              <a:ext uri="{FF2B5EF4-FFF2-40B4-BE49-F238E27FC236}">
                <a16:creationId xmlns:a16="http://schemas.microsoft.com/office/drawing/2014/main" id="{D1E86D36-A036-FFF8-33BC-0A1EEBB79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69" y="1231056"/>
            <a:ext cx="3954484" cy="5153187"/>
          </a:xfrm>
          <a:prstGeom prst="rect">
            <a:avLst/>
          </a:prstGeom>
        </p:spPr>
      </p:pic>
      <p:sp>
        <p:nvSpPr>
          <p:cNvPr id="4" name="TextBox 34">
            <a:extLst>
              <a:ext uri="{FF2B5EF4-FFF2-40B4-BE49-F238E27FC236}">
                <a16:creationId xmlns:a16="http://schemas.microsoft.com/office/drawing/2014/main" id="{BB4C30C9-0054-14E6-122B-0D2A6866FBC2}"/>
              </a:ext>
            </a:extLst>
          </p:cNvPr>
          <p:cNvSpPr txBox="1"/>
          <p:nvPr/>
        </p:nvSpPr>
        <p:spPr>
          <a:xfrm>
            <a:off x="5022003" y="5303031"/>
            <a:ext cx="3954484" cy="923330"/>
          </a:xfrm>
          <a:prstGeom prst="rect">
            <a:avLst/>
          </a:prstGeom>
        </p:spPr>
        <p:txBody>
          <a:bodyPr wrap="square" lIns="0" tIns="0" rIns="0" bIns="0" rtlCol="0" anchor="ctr">
            <a:spAutoFit/>
          </a:bodyPr>
          <a:lstStyle/>
          <a:p>
            <a:pPr marL="0" marR="0" lvl="0" indent="0" algn="l" defTabSz="914400" rtl="0" eaLnBrk="1" fontAlgn="auto" latinLnBrk="0" hangingPunct="0">
              <a:spcBef>
                <a:spcPct val="0"/>
              </a:spcBef>
              <a:spcAft>
                <a:spcPts val="0"/>
              </a:spcAft>
              <a:buClrTx/>
              <a:buSzTx/>
              <a:buFontTx/>
              <a:buNone/>
              <a:tabLst/>
              <a:defRPr/>
            </a:pPr>
            <a:r>
              <a:rPr lang="en-GB" sz="2000" i="1" dirty="0">
                <a:solidFill>
                  <a:schemeClr val="tx1"/>
                </a:solidFill>
                <a:latin typeface="PROXIMA NOVA RG" panose="02000506030000020004" pitchFamily="2" charset="77"/>
              </a:rPr>
              <a:t>I</a:t>
            </a:r>
            <a:r>
              <a:rPr lang="en-GB" sz="2000" b="0" i="1" dirty="0">
                <a:solidFill>
                  <a:schemeClr val="tx1"/>
                </a:solidFill>
                <a:effectLst/>
                <a:latin typeface="PROXIMA NOVA RG" panose="02000506030000020004" pitchFamily="2" charset="77"/>
              </a:rPr>
              <a:t>ndia Stack is probably the greatest contribution that India can make to the world.</a:t>
            </a:r>
            <a:endParaRPr kumimoji="0" lang="en-US" sz="2000" i="1" u="none" strike="noStrike" kern="0" cap="none" spc="-37" normalizeH="0" baseline="0" noProof="0" dirty="0">
              <a:ln>
                <a:noFill/>
              </a:ln>
              <a:solidFill>
                <a:schemeClr val="tx1"/>
              </a:solidFill>
              <a:effectLst/>
              <a:uLnTx/>
              <a:uFillTx/>
              <a:latin typeface="PROXIMA NOVA RG" panose="02000506030000020004" pitchFamily="2" charset="77"/>
              <a:cs typeface="Calibri" panose="020F0502020204030204" pitchFamily="34" charset="0"/>
              <a:sym typeface="Calibri"/>
            </a:endParaRPr>
          </a:p>
        </p:txBody>
      </p:sp>
      <p:pic>
        <p:nvPicPr>
          <p:cNvPr id="1026" name="Picture 2" descr="Microsoft's CEO Explains How He's Holding the Company Together">
            <a:extLst>
              <a:ext uri="{FF2B5EF4-FFF2-40B4-BE49-F238E27FC236}">
                <a16:creationId xmlns:a16="http://schemas.microsoft.com/office/drawing/2014/main" id="{4CE4AB62-D856-005F-109B-BE3B0E7F4DD8}"/>
              </a:ext>
            </a:extLst>
          </p:cNvPr>
          <p:cNvPicPr>
            <a:picLocks noChangeAspect="1" noChangeArrowheads="1"/>
          </p:cNvPicPr>
          <p:nvPr/>
        </p:nvPicPr>
        <p:blipFill>
          <a:blip r:embed="rId4">
            <a:alphaModFix amt="79000"/>
            <a:extLst>
              <a:ext uri="{28A0092B-C50C-407E-A947-70E740481C1C}">
                <a14:useLocalDpi xmlns:a14="http://schemas.microsoft.com/office/drawing/2010/main" val="0"/>
              </a:ext>
            </a:extLst>
          </a:blip>
          <a:srcRect/>
          <a:stretch>
            <a:fillRect/>
          </a:stretch>
        </p:blipFill>
        <p:spPr bwMode="auto">
          <a:xfrm>
            <a:off x="9202118" y="5062023"/>
            <a:ext cx="2323525" cy="1304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34">
            <a:extLst>
              <a:ext uri="{FF2B5EF4-FFF2-40B4-BE49-F238E27FC236}">
                <a16:creationId xmlns:a16="http://schemas.microsoft.com/office/drawing/2014/main" id="{70CD296F-BA09-BFB8-3B6B-4F3D4325AF62}"/>
              </a:ext>
            </a:extLst>
          </p:cNvPr>
          <p:cNvSpPr txBox="1"/>
          <p:nvPr/>
        </p:nvSpPr>
        <p:spPr>
          <a:xfrm>
            <a:off x="9285247" y="6397713"/>
            <a:ext cx="3498640" cy="215444"/>
          </a:xfrm>
          <a:prstGeom prst="rect">
            <a:avLst/>
          </a:prstGeom>
        </p:spPr>
        <p:txBody>
          <a:bodyPr wrap="square" lIns="0" tIns="0" rIns="0" bIns="0" rtlCol="0" anchor="ctr">
            <a:spAutoFit/>
          </a:bodyPr>
          <a:lstStyle/>
          <a:p>
            <a:pPr marL="0" marR="0" lvl="0" indent="0" algn="l" defTabSz="914400" rtl="0" eaLnBrk="1" fontAlgn="auto" latinLnBrk="0" hangingPunct="0">
              <a:spcBef>
                <a:spcPct val="0"/>
              </a:spcBef>
              <a:spcAft>
                <a:spcPts val="0"/>
              </a:spcAft>
              <a:buClrTx/>
              <a:buSzTx/>
              <a:buFontTx/>
              <a:buNone/>
              <a:tabLst/>
              <a:defRPr/>
            </a:pPr>
            <a:r>
              <a:rPr lang="en-GB" sz="1400" b="0" dirty="0">
                <a:solidFill>
                  <a:schemeClr val="tx2"/>
                </a:solidFill>
                <a:effectLst/>
                <a:latin typeface="PROXIMA NOVA RG" panose="02000506030000020004" pitchFamily="2" charset="77"/>
              </a:rPr>
              <a:t>Satya Nadella, CEO, Microsoft</a:t>
            </a:r>
            <a:endParaRPr kumimoji="0" lang="en-US" sz="1400" u="none" strike="noStrike" kern="0" cap="none" spc="-37" normalizeH="0" baseline="0" noProof="0" dirty="0">
              <a:ln>
                <a:noFill/>
              </a:ln>
              <a:solidFill>
                <a:schemeClr val="tx2"/>
              </a:solidFill>
              <a:effectLst/>
              <a:uLnTx/>
              <a:uFillTx/>
              <a:latin typeface="PROXIMA NOVA RG" panose="02000506030000020004" pitchFamily="2" charset="77"/>
              <a:cs typeface="Calibri" panose="020F0502020204030204" pitchFamily="34" charset="0"/>
              <a:sym typeface="Calibri"/>
            </a:endParaRPr>
          </a:p>
        </p:txBody>
      </p:sp>
      <p:sp>
        <p:nvSpPr>
          <p:cNvPr id="7" name="TextBox 6">
            <a:extLst>
              <a:ext uri="{FF2B5EF4-FFF2-40B4-BE49-F238E27FC236}">
                <a16:creationId xmlns:a16="http://schemas.microsoft.com/office/drawing/2014/main" id="{E15DFB51-0BB3-9449-4C1A-C4F4E20816FD}"/>
              </a:ext>
            </a:extLst>
          </p:cNvPr>
          <p:cNvSpPr txBox="1"/>
          <p:nvPr/>
        </p:nvSpPr>
        <p:spPr>
          <a:xfrm>
            <a:off x="5022003" y="1400978"/>
            <a:ext cx="5036397" cy="1815882"/>
          </a:xfrm>
          <a:prstGeom prst="rect">
            <a:avLst/>
          </a:prstGeom>
        </p:spPr>
        <p:txBody>
          <a:bodyPr wrap="square" lIns="0" tIns="0" rIns="0" bIns="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eaLnBrk="1">
              <a:spcBef>
                <a:spcPct val="0"/>
              </a:spcBef>
              <a:defRPr sz="2800" i="1">
                <a:solidFill>
                  <a:schemeClr val="tx1"/>
                </a:solidFill>
                <a:latin typeface="PROXIMA NOVA RG" panose="02000506030000020004" pitchFamily="2" charset="77"/>
              </a:defRPr>
            </a:lvl1pPr>
          </a:lstStyle>
          <a:p>
            <a:r>
              <a:rPr lang="en-GB" sz="2000" dirty="0"/>
              <a:t>The Compact should call for resilient, affordable, and accessible digital infrastructure, including minimum digital public infrastructure for digital inclusion and connectivity for all.</a:t>
            </a:r>
            <a:br>
              <a:rPr lang="en-GB" sz="2400" dirty="0"/>
            </a:br>
            <a:r>
              <a:rPr lang="en-GB" sz="1600" i="0" dirty="0">
                <a:solidFill>
                  <a:schemeClr val="tx2"/>
                </a:solidFill>
              </a:rPr>
              <a:t>G77-submission to the Global Digital Compact</a:t>
            </a:r>
            <a:endParaRPr lang="en-GB" sz="2400" i="0" dirty="0">
              <a:solidFill>
                <a:schemeClr val="tx2"/>
              </a:solidFill>
            </a:endParaRPr>
          </a:p>
        </p:txBody>
      </p:sp>
      <p:pic>
        <p:nvPicPr>
          <p:cNvPr id="1028" name="Picture 4" descr="Background - Group of 77">
            <a:extLst>
              <a:ext uri="{FF2B5EF4-FFF2-40B4-BE49-F238E27FC236}">
                <a16:creationId xmlns:a16="http://schemas.microsoft.com/office/drawing/2014/main" id="{F7E3937A-C08E-054D-0B38-C362FC057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1827" y="1587001"/>
            <a:ext cx="1494554" cy="13687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9D71601-EA33-CF25-F5E1-D73BD0E502B5}"/>
              </a:ext>
            </a:extLst>
          </p:cNvPr>
          <p:cNvSpPr/>
          <p:nvPr/>
        </p:nvSpPr>
        <p:spPr>
          <a:xfrm>
            <a:off x="3099459" y="1852551"/>
            <a:ext cx="1211283" cy="34475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53D16171-B103-C899-DABC-869C04AD8819}"/>
              </a:ext>
            </a:extLst>
          </p:cNvPr>
          <p:cNvSpPr/>
          <p:nvPr/>
        </p:nvSpPr>
        <p:spPr>
          <a:xfrm>
            <a:off x="525619" y="2060924"/>
            <a:ext cx="587809" cy="34475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pic>
        <p:nvPicPr>
          <p:cNvPr id="1032" name="Picture 8" descr="Implementing digital public infrastructure, safely and inclusively - 50-in-5">
            <a:extLst>
              <a:ext uri="{FF2B5EF4-FFF2-40B4-BE49-F238E27FC236}">
                <a16:creationId xmlns:a16="http://schemas.microsoft.com/office/drawing/2014/main" id="{E930B321-731B-1495-4C67-E21816EB7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352" y="3641140"/>
            <a:ext cx="1916141" cy="7883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4">
            <a:extLst>
              <a:ext uri="{FF2B5EF4-FFF2-40B4-BE49-F238E27FC236}">
                <a16:creationId xmlns:a16="http://schemas.microsoft.com/office/drawing/2014/main" id="{0A5AEBD1-85D6-3187-B4CA-7DE91209CBC4}"/>
              </a:ext>
            </a:extLst>
          </p:cNvPr>
          <p:cNvSpPr txBox="1"/>
          <p:nvPr/>
        </p:nvSpPr>
        <p:spPr>
          <a:xfrm>
            <a:off x="7492700" y="3629170"/>
            <a:ext cx="4358874" cy="923330"/>
          </a:xfrm>
          <a:prstGeom prst="rect">
            <a:avLst/>
          </a:prstGeom>
        </p:spPr>
        <p:txBody>
          <a:bodyPr wrap="square" lIns="0" tIns="0" rIns="0" bIns="0" rtlCol="0" anchor="ctr">
            <a:spAutoFit/>
          </a:bodyPr>
          <a:lstStyle/>
          <a:p>
            <a:pPr marL="0" marR="0" lvl="0" indent="0" algn="l" defTabSz="914400" rtl="0" eaLnBrk="1" fontAlgn="auto" latinLnBrk="0" hangingPunct="0">
              <a:spcBef>
                <a:spcPct val="0"/>
              </a:spcBef>
              <a:spcAft>
                <a:spcPts val="0"/>
              </a:spcAft>
              <a:buClrTx/>
              <a:buSzTx/>
              <a:buFontTx/>
              <a:buNone/>
              <a:tabLst/>
              <a:defRPr/>
            </a:pPr>
            <a:r>
              <a:rPr lang="en-GB" sz="2000" b="0" dirty="0">
                <a:solidFill>
                  <a:schemeClr val="tx1"/>
                </a:solidFill>
                <a:effectLst/>
                <a:latin typeface="PROXIMA NOVA RG" panose="02000506030000020004" pitchFamily="2" charset="77"/>
              </a:rPr>
              <a:t>50-in-5 is an UN-supported global DPI Advocacy Campaign that has +10 countries advocating for inclusive DPI</a:t>
            </a:r>
            <a:endParaRPr kumimoji="0" lang="en-US" sz="2000" u="none" strike="noStrike" kern="0" cap="none" spc="-37" normalizeH="0" baseline="0" noProof="0" dirty="0">
              <a:ln>
                <a:noFill/>
              </a:ln>
              <a:solidFill>
                <a:schemeClr val="tx1"/>
              </a:solidFill>
              <a:effectLst/>
              <a:uLnTx/>
              <a:uFillTx/>
              <a:latin typeface="PROXIMA NOVA RG" panose="02000506030000020004" pitchFamily="2" charset="77"/>
              <a:cs typeface="Calibri" panose="020F0502020204030204" pitchFamily="34" charset="0"/>
              <a:sym typeface="Calibri"/>
            </a:endParaRPr>
          </a:p>
        </p:txBody>
      </p:sp>
      <p:sp>
        <p:nvSpPr>
          <p:cNvPr id="14" name="Rectangle 13">
            <a:extLst>
              <a:ext uri="{FF2B5EF4-FFF2-40B4-BE49-F238E27FC236}">
                <a16:creationId xmlns:a16="http://schemas.microsoft.com/office/drawing/2014/main" id="{4C339638-BE85-E7D1-11B2-84D76B183A23}"/>
              </a:ext>
            </a:extLst>
          </p:cNvPr>
          <p:cNvSpPr/>
          <p:nvPr/>
        </p:nvSpPr>
        <p:spPr>
          <a:xfrm>
            <a:off x="8679606" y="2024928"/>
            <a:ext cx="868156" cy="34475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5" name="Rectangle 14">
            <a:extLst>
              <a:ext uri="{FF2B5EF4-FFF2-40B4-BE49-F238E27FC236}">
                <a16:creationId xmlns:a16="http://schemas.microsoft.com/office/drawing/2014/main" id="{CFB3CBEC-6B52-EDE9-8648-5A66577CE9AB}"/>
              </a:ext>
            </a:extLst>
          </p:cNvPr>
          <p:cNvSpPr/>
          <p:nvPr/>
        </p:nvSpPr>
        <p:spPr>
          <a:xfrm>
            <a:off x="4908575" y="2357808"/>
            <a:ext cx="2347247" cy="34475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id="{DA07ABCC-3F4E-F3C9-C1F4-B3114D407457}"/>
              </a:ext>
            </a:extLst>
          </p:cNvPr>
          <p:cNvSpPr/>
          <p:nvPr/>
        </p:nvSpPr>
        <p:spPr>
          <a:xfrm>
            <a:off x="5022003" y="5303031"/>
            <a:ext cx="1260044" cy="34475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8" name="Rectangle 17">
            <a:extLst>
              <a:ext uri="{FF2B5EF4-FFF2-40B4-BE49-F238E27FC236}">
                <a16:creationId xmlns:a16="http://schemas.microsoft.com/office/drawing/2014/main" id="{32E778A6-D173-B558-06F2-5396118E62B1}"/>
              </a:ext>
            </a:extLst>
          </p:cNvPr>
          <p:cNvSpPr/>
          <p:nvPr/>
        </p:nvSpPr>
        <p:spPr>
          <a:xfrm>
            <a:off x="11277062" y="3629170"/>
            <a:ext cx="482741" cy="34475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9" name="Rectangle 18">
            <a:extLst>
              <a:ext uri="{FF2B5EF4-FFF2-40B4-BE49-F238E27FC236}">
                <a16:creationId xmlns:a16="http://schemas.microsoft.com/office/drawing/2014/main" id="{A03959FC-E52E-BC78-7343-02D54A3D8704}"/>
              </a:ext>
            </a:extLst>
          </p:cNvPr>
          <p:cNvSpPr/>
          <p:nvPr/>
        </p:nvSpPr>
        <p:spPr>
          <a:xfrm>
            <a:off x="7507908" y="3943339"/>
            <a:ext cx="2248082" cy="344755"/>
          </a:xfrm>
          <a:prstGeom prst="rect">
            <a:avLst/>
          </a:prstGeom>
          <a:solidFill>
            <a:srgbClr val="FFFF00">
              <a:alpha val="18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44013869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A47575-50F1-F75D-E0D2-BF031767B168}"/>
              </a:ext>
            </a:extLst>
          </p:cNvPr>
          <p:cNvGrpSpPr/>
          <p:nvPr/>
        </p:nvGrpSpPr>
        <p:grpSpPr>
          <a:xfrm>
            <a:off x="-433737" y="2538964"/>
            <a:ext cx="7840805" cy="3563303"/>
            <a:chOff x="-1491704" y="2623698"/>
            <a:chExt cx="8403704" cy="3713997"/>
          </a:xfrm>
        </p:grpSpPr>
        <p:pic>
          <p:nvPicPr>
            <p:cNvPr id="8" name="Picture 2" descr="World map PNG">
              <a:extLst>
                <a:ext uri="{FF2B5EF4-FFF2-40B4-BE49-F238E27FC236}">
                  <a16:creationId xmlns:a16="http://schemas.microsoft.com/office/drawing/2014/main" id="{9286195A-3189-C80F-0BD1-6E8983DA6126}"/>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4311"/>
            <a:stretch/>
          </p:blipFill>
          <p:spPr bwMode="auto">
            <a:xfrm>
              <a:off x="-1491704" y="2623698"/>
              <a:ext cx="8403704" cy="371399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F384B28D-50E4-F377-F998-9D99CAA4B31D}"/>
                </a:ext>
              </a:extLst>
            </p:cNvPr>
            <p:cNvSpPr/>
            <p:nvPr/>
          </p:nvSpPr>
          <p:spPr>
            <a:xfrm>
              <a:off x="1182892" y="4871758"/>
              <a:ext cx="351636" cy="351636"/>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Oval 10">
              <a:extLst>
                <a:ext uri="{FF2B5EF4-FFF2-40B4-BE49-F238E27FC236}">
                  <a16:creationId xmlns:a16="http://schemas.microsoft.com/office/drawing/2014/main" id="{8376343C-18BC-61CF-25D2-1CEFE6E9BACA}"/>
                </a:ext>
              </a:extLst>
            </p:cNvPr>
            <p:cNvSpPr/>
            <p:nvPr/>
          </p:nvSpPr>
          <p:spPr>
            <a:xfrm>
              <a:off x="3457078" y="5336396"/>
              <a:ext cx="169861" cy="169861"/>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Oval 11">
              <a:extLst>
                <a:ext uri="{FF2B5EF4-FFF2-40B4-BE49-F238E27FC236}">
                  <a16:creationId xmlns:a16="http://schemas.microsoft.com/office/drawing/2014/main" id="{7D755D7D-9145-7A95-34F6-0DB79E3D3974}"/>
                </a:ext>
              </a:extLst>
            </p:cNvPr>
            <p:cNvSpPr/>
            <p:nvPr/>
          </p:nvSpPr>
          <p:spPr>
            <a:xfrm>
              <a:off x="3956274" y="4211781"/>
              <a:ext cx="384510" cy="384510"/>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Oval 12">
              <a:extLst>
                <a:ext uri="{FF2B5EF4-FFF2-40B4-BE49-F238E27FC236}">
                  <a16:creationId xmlns:a16="http://schemas.microsoft.com/office/drawing/2014/main" id="{90510170-F0A7-B3CF-EF79-F948439DFE69}"/>
                </a:ext>
              </a:extLst>
            </p:cNvPr>
            <p:cNvSpPr/>
            <p:nvPr/>
          </p:nvSpPr>
          <p:spPr>
            <a:xfrm>
              <a:off x="2824249" y="3472425"/>
              <a:ext cx="258612" cy="258612"/>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Oval 13">
              <a:extLst>
                <a:ext uri="{FF2B5EF4-FFF2-40B4-BE49-F238E27FC236}">
                  <a16:creationId xmlns:a16="http://schemas.microsoft.com/office/drawing/2014/main" id="{2FAA4146-C8A7-E52C-83AA-195D97180A2C}"/>
                </a:ext>
              </a:extLst>
            </p:cNvPr>
            <p:cNvSpPr/>
            <p:nvPr/>
          </p:nvSpPr>
          <p:spPr>
            <a:xfrm>
              <a:off x="4517823" y="4687314"/>
              <a:ext cx="228168" cy="228168"/>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Oval 14">
              <a:extLst>
                <a:ext uri="{FF2B5EF4-FFF2-40B4-BE49-F238E27FC236}">
                  <a16:creationId xmlns:a16="http://schemas.microsoft.com/office/drawing/2014/main" id="{EEA8CFE4-7720-079E-249C-16DFB7692F9E}"/>
                </a:ext>
              </a:extLst>
            </p:cNvPr>
            <p:cNvSpPr/>
            <p:nvPr/>
          </p:nvSpPr>
          <p:spPr>
            <a:xfrm>
              <a:off x="2701061" y="3294748"/>
              <a:ext cx="162872" cy="162872"/>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BD54B536-6731-879E-3B9D-CD9D9858C3B6}"/>
                </a:ext>
              </a:extLst>
            </p:cNvPr>
            <p:cNvSpPr/>
            <p:nvPr/>
          </p:nvSpPr>
          <p:spPr>
            <a:xfrm>
              <a:off x="4688360" y="4327614"/>
              <a:ext cx="152655" cy="164374"/>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9" name="Oval 48">
              <a:extLst>
                <a:ext uri="{FF2B5EF4-FFF2-40B4-BE49-F238E27FC236}">
                  <a16:creationId xmlns:a16="http://schemas.microsoft.com/office/drawing/2014/main" id="{ADEE3446-8AFC-F860-C949-C3BBAEF223B9}"/>
                </a:ext>
              </a:extLst>
            </p:cNvPr>
            <p:cNvSpPr/>
            <p:nvPr/>
          </p:nvSpPr>
          <p:spPr>
            <a:xfrm>
              <a:off x="3149680" y="4690964"/>
              <a:ext cx="194299" cy="194299"/>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1" name="Oval 50">
              <a:extLst>
                <a:ext uri="{FF2B5EF4-FFF2-40B4-BE49-F238E27FC236}">
                  <a16:creationId xmlns:a16="http://schemas.microsoft.com/office/drawing/2014/main" id="{C2F9EADB-C4FC-44A2-921F-C58A0DAC1530}"/>
                </a:ext>
              </a:extLst>
            </p:cNvPr>
            <p:cNvSpPr/>
            <p:nvPr/>
          </p:nvSpPr>
          <p:spPr>
            <a:xfrm>
              <a:off x="3135878" y="3776344"/>
              <a:ext cx="122368" cy="134605"/>
            </a:xfrm>
            <a:prstGeom prst="ellips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0" name="Raise Hand">
            <a:extLst>
              <a:ext uri="{FF2B5EF4-FFF2-40B4-BE49-F238E27FC236}">
                <a16:creationId xmlns:a16="http://schemas.microsoft.com/office/drawing/2014/main" id="{7DE6AD48-7682-5730-8DCE-D4C3AC09704E}"/>
              </a:ext>
            </a:extLst>
          </p:cNvPr>
          <p:cNvSpPr txBox="1"/>
          <p:nvPr/>
        </p:nvSpPr>
        <p:spPr>
          <a:xfrm>
            <a:off x="844416" y="3551447"/>
            <a:ext cx="8690596" cy="349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7" tIns="35717" rIns="35717" bIns="35717" anchor="ctr">
            <a:spAutoFit/>
          </a:bodyPr>
          <a:lstStyle>
            <a:lvl1pPr defTabSz="914400">
              <a:lnSpc>
                <a:spcPct val="90000"/>
              </a:lnSpc>
              <a:defRPr sz="2000">
                <a:solidFill>
                  <a:srgbClr val="FFFFFE"/>
                </a:solidFill>
                <a:latin typeface="Proxima Nova Th"/>
                <a:ea typeface="Proxima Nova Th"/>
                <a:cs typeface="Proxima Nova Th"/>
                <a:sym typeface="Proxima Nova Extrabold"/>
              </a:defRPr>
            </a:lvl1pPr>
          </a:lstStyle>
          <a:p>
            <a:endParaRPr lang="en-US">
              <a:solidFill>
                <a:schemeClr val="tx1"/>
              </a:solidFill>
            </a:endParaRPr>
          </a:p>
        </p:txBody>
      </p:sp>
      <p:grpSp>
        <p:nvGrpSpPr>
          <p:cNvPr id="7" name="Group 6">
            <a:extLst>
              <a:ext uri="{FF2B5EF4-FFF2-40B4-BE49-F238E27FC236}">
                <a16:creationId xmlns:a16="http://schemas.microsoft.com/office/drawing/2014/main" id="{9F3CB925-A04A-489B-CC69-91C3B63C00B5}"/>
              </a:ext>
            </a:extLst>
          </p:cNvPr>
          <p:cNvGrpSpPr/>
          <p:nvPr/>
        </p:nvGrpSpPr>
        <p:grpSpPr>
          <a:xfrm>
            <a:off x="7208849" y="2983550"/>
            <a:ext cx="4333726" cy="2735060"/>
            <a:chOff x="7134505" y="2682145"/>
            <a:chExt cx="4513651" cy="2848612"/>
          </a:xfrm>
        </p:grpSpPr>
        <p:pic>
          <p:nvPicPr>
            <p:cNvPr id="39" name="Picture 39" descr="A logo for a company&#10;&#10;Description automatically generated">
              <a:extLst>
                <a:ext uri="{FF2B5EF4-FFF2-40B4-BE49-F238E27FC236}">
                  <a16:creationId xmlns:a16="http://schemas.microsoft.com/office/drawing/2014/main" id="{8A887E68-D72B-1088-0A41-BFAB4A2E6B3E}"/>
                </a:ext>
              </a:extLst>
            </p:cNvPr>
            <p:cNvPicPr>
              <a:picLocks noChangeAspect="1"/>
            </p:cNvPicPr>
            <p:nvPr/>
          </p:nvPicPr>
          <p:blipFill>
            <a:blip r:embed="rId4"/>
            <a:stretch>
              <a:fillRect/>
            </a:stretch>
          </p:blipFill>
          <p:spPr>
            <a:xfrm>
              <a:off x="10487975" y="4422198"/>
              <a:ext cx="1020435" cy="524678"/>
            </a:xfrm>
            <a:prstGeom prst="rect">
              <a:avLst/>
            </a:prstGeom>
          </p:spPr>
        </p:pic>
        <p:pic>
          <p:nvPicPr>
            <p:cNvPr id="26" name="Picture 26" descr="A blue and white logo&#10;&#10;Description automatically generated">
              <a:extLst>
                <a:ext uri="{FF2B5EF4-FFF2-40B4-BE49-F238E27FC236}">
                  <a16:creationId xmlns:a16="http://schemas.microsoft.com/office/drawing/2014/main" id="{0B57DDC5-32FA-593E-0F49-B15ED796465C}"/>
                </a:ext>
              </a:extLst>
            </p:cNvPr>
            <p:cNvPicPr>
              <a:picLocks noChangeAspect="1"/>
            </p:cNvPicPr>
            <p:nvPr/>
          </p:nvPicPr>
          <p:blipFill>
            <a:blip r:embed="rId5"/>
            <a:stretch>
              <a:fillRect/>
            </a:stretch>
          </p:blipFill>
          <p:spPr>
            <a:xfrm>
              <a:off x="8123083" y="3801006"/>
              <a:ext cx="1122479" cy="524106"/>
            </a:xfrm>
            <a:prstGeom prst="rect">
              <a:avLst/>
            </a:prstGeom>
          </p:spPr>
        </p:pic>
        <p:pic>
          <p:nvPicPr>
            <p:cNvPr id="28" name="Picture 28" descr="A logo with blue and orange dots&#10;&#10;Description automatically generated">
              <a:extLst>
                <a:ext uri="{FF2B5EF4-FFF2-40B4-BE49-F238E27FC236}">
                  <a16:creationId xmlns:a16="http://schemas.microsoft.com/office/drawing/2014/main" id="{393A9049-71B5-9BDC-D442-49776D8149CA}"/>
                </a:ext>
              </a:extLst>
            </p:cNvPr>
            <p:cNvPicPr>
              <a:picLocks noChangeAspect="1"/>
            </p:cNvPicPr>
            <p:nvPr/>
          </p:nvPicPr>
          <p:blipFill>
            <a:blip r:embed="rId6"/>
            <a:stretch>
              <a:fillRect/>
            </a:stretch>
          </p:blipFill>
          <p:spPr>
            <a:xfrm>
              <a:off x="9959883" y="3291256"/>
              <a:ext cx="1156948" cy="495709"/>
            </a:xfrm>
            <a:prstGeom prst="rect">
              <a:avLst/>
            </a:prstGeom>
          </p:spPr>
        </p:pic>
        <p:pic>
          <p:nvPicPr>
            <p:cNvPr id="29" name="Picture 29" descr="A logo with text and blue and green squares&#10;&#10;Description automatically generated">
              <a:extLst>
                <a:ext uri="{FF2B5EF4-FFF2-40B4-BE49-F238E27FC236}">
                  <a16:creationId xmlns:a16="http://schemas.microsoft.com/office/drawing/2014/main" id="{651418C9-5A2B-17D8-5495-3724C86E2680}"/>
                </a:ext>
              </a:extLst>
            </p:cNvPr>
            <p:cNvPicPr>
              <a:picLocks noChangeAspect="1"/>
            </p:cNvPicPr>
            <p:nvPr/>
          </p:nvPicPr>
          <p:blipFill>
            <a:blip r:embed="rId7"/>
            <a:stretch>
              <a:fillRect/>
            </a:stretch>
          </p:blipFill>
          <p:spPr>
            <a:xfrm>
              <a:off x="7192288" y="3946327"/>
              <a:ext cx="815666" cy="273489"/>
            </a:xfrm>
            <a:prstGeom prst="rect">
              <a:avLst/>
            </a:prstGeom>
          </p:spPr>
        </p:pic>
        <p:pic>
          <p:nvPicPr>
            <p:cNvPr id="30" name="Picture 30" descr="A logo for a company&#10;&#10;Description automatically generated">
              <a:extLst>
                <a:ext uri="{FF2B5EF4-FFF2-40B4-BE49-F238E27FC236}">
                  <a16:creationId xmlns:a16="http://schemas.microsoft.com/office/drawing/2014/main" id="{217716A6-A5FA-52EE-C379-06A35C245FD9}"/>
                </a:ext>
              </a:extLst>
            </p:cNvPr>
            <p:cNvPicPr>
              <a:picLocks noChangeAspect="1"/>
            </p:cNvPicPr>
            <p:nvPr/>
          </p:nvPicPr>
          <p:blipFill>
            <a:blip r:embed="rId8"/>
            <a:stretch>
              <a:fillRect/>
            </a:stretch>
          </p:blipFill>
          <p:spPr>
            <a:xfrm>
              <a:off x="8578076" y="4368288"/>
              <a:ext cx="769914" cy="664541"/>
            </a:xfrm>
            <a:prstGeom prst="rect">
              <a:avLst/>
            </a:prstGeom>
          </p:spPr>
        </p:pic>
        <p:pic>
          <p:nvPicPr>
            <p:cNvPr id="31" name="Picture 31" descr="A logo of a company&#10;&#10;Description automatically generated">
              <a:extLst>
                <a:ext uri="{FF2B5EF4-FFF2-40B4-BE49-F238E27FC236}">
                  <a16:creationId xmlns:a16="http://schemas.microsoft.com/office/drawing/2014/main" id="{C70DEA83-DC19-EB27-A1C8-EA910FD04F45}"/>
                </a:ext>
              </a:extLst>
            </p:cNvPr>
            <p:cNvPicPr>
              <a:picLocks noChangeAspect="1"/>
            </p:cNvPicPr>
            <p:nvPr/>
          </p:nvPicPr>
          <p:blipFill>
            <a:blip r:embed="rId9"/>
            <a:stretch>
              <a:fillRect/>
            </a:stretch>
          </p:blipFill>
          <p:spPr>
            <a:xfrm>
              <a:off x="9943793" y="2714563"/>
              <a:ext cx="414339" cy="439936"/>
            </a:xfrm>
            <a:prstGeom prst="rect">
              <a:avLst/>
            </a:prstGeom>
          </p:spPr>
        </p:pic>
        <p:pic>
          <p:nvPicPr>
            <p:cNvPr id="33" name="Picture 33" descr="A logo of a mango&#10;&#10;Description automatically generated">
              <a:extLst>
                <a:ext uri="{FF2B5EF4-FFF2-40B4-BE49-F238E27FC236}">
                  <a16:creationId xmlns:a16="http://schemas.microsoft.com/office/drawing/2014/main" id="{D93AE07E-BC96-8A8E-6893-2591655487D1}"/>
                </a:ext>
              </a:extLst>
            </p:cNvPr>
            <p:cNvPicPr>
              <a:picLocks noChangeAspect="1"/>
            </p:cNvPicPr>
            <p:nvPr/>
          </p:nvPicPr>
          <p:blipFill>
            <a:blip r:embed="rId10"/>
            <a:stretch>
              <a:fillRect/>
            </a:stretch>
          </p:blipFill>
          <p:spPr>
            <a:xfrm>
              <a:off x="8103302" y="3291256"/>
              <a:ext cx="717335" cy="428310"/>
            </a:xfrm>
            <a:prstGeom prst="rect">
              <a:avLst/>
            </a:prstGeom>
          </p:spPr>
        </p:pic>
        <p:pic>
          <p:nvPicPr>
            <p:cNvPr id="34" name="Picture 34" descr="A logo for a company&#10;&#10;Description automatically generated">
              <a:extLst>
                <a:ext uri="{FF2B5EF4-FFF2-40B4-BE49-F238E27FC236}">
                  <a16:creationId xmlns:a16="http://schemas.microsoft.com/office/drawing/2014/main" id="{3B6C1F92-52B7-03AE-74A1-936A35F4AFA8}"/>
                </a:ext>
              </a:extLst>
            </p:cNvPr>
            <p:cNvPicPr>
              <a:picLocks noChangeAspect="1"/>
            </p:cNvPicPr>
            <p:nvPr/>
          </p:nvPicPr>
          <p:blipFill>
            <a:blip r:embed="rId11"/>
            <a:stretch>
              <a:fillRect/>
            </a:stretch>
          </p:blipFill>
          <p:spPr>
            <a:xfrm>
              <a:off x="9218471" y="3297902"/>
              <a:ext cx="474063" cy="476090"/>
            </a:xfrm>
            <a:prstGeom prst="rect">
              <a:avLst/>
            </a:prstGeom>
          </p:spPr>
        </p:pic>
        <p:pic>
          <p:nvPicPr>
            <p:cNvPr id="35" name="Picture 35" descr="A black text on a white background&#10;&#10;Description automatically generated">
              <a:extLst>
                <a:ext uri="{FF2B5EF4-FFF2-40B4-BE49-F238E27FC236}">
                  <a16:creationId xmlns:a16="http://schemas.microsoft.com/office/drawing/2014/main" id="{79BEA786-BC91-07FD-047A-41FFC85CC062}"/>
                </a:ext>
              </a:extLst>
            </p:cNvPr>
            <p:cNvPicPr>
              <a:picLocks noChangeAspect="1"/>
            </p:cNvPicPr>
            <p:nvPr/>
          </p:nvPicPr>
          <p:blipFill>
            <a:blip r:embed="rId12"/>
            <a:stretch>
              <a:fillRect/>
            </a:stretch>
          </p:blipFill>
          <p:spPr>
            <a:xfrm>
              <a:off x="8557830" y="2740196"/>
              <a:ext cx="1105756" cy="311318"/>
            </a:xfrm>
            <a:prstGeom prst="rect">
              <a:avLst/>
            </a:prstGeom>
          </p:spPr>
        </p:pic>
        <p:pic>
          <p:nvPicPr>
            <p:cNvPr id="36" name="Picture 36" descr="A blue and black logo&#10;&#10;Description automatically generated">
              <a:extLst>
                <a:ext uri="{FF2B5EF4-FFF2-40B4-BE49-F238E27FC236}">
                  <a16:creationId xmlns:a16="http://schemas.microsoft.com/office/drawing/2014/main" id="{27C9E947-DE2D-6D18-64B1-5517A94AAAB3}"/>
                </a:ext>
              </a:extLst>
            </p:cNvPr>
            <p:cNvPicPr>
              <a:picLocks noChangeAspect="1"/>
            </p:cNvPicPr>
            <p:nvPr/>
          </p:nvPicPr>
          <p:blipFill>
            <a:blip r:embed="rId13"/>
            <a:stretch>
              <a:fillRect/>
            </a:stretch>
          </p:blipFill>
          <p:spPr>
            <a:xfrm>
              <a:off x="7297263" y="2682145"/>
              <a:ext cx="1038013" cy="451321"/>
            </a:xfrm>
            <a:prstGeom prst="rect">
              <a:avLst/>
            </a:prstGeom>
          </p:spPr>
        </p:pic>
        <p:pic>
          <p:nvPicPr>
            <p:cNvPr id="37" name="Picture 37" descr="A black text on a white background&#10;&#10;Description automatically generated">
              <a:extLst>
                <a:ext uri="{FF2B5EF4-FFF2-40B4-BE49-F238E27FC236}">
                  <a16:creationId xmlns:a16="http://schemas.microsoft.com/office/drawing/2014/main" id="{AB421C51-A0FB-7A15-B655-E7C29ED18677}"/>
                </a:ext>
              </a:extLst>
            </p:cNvPr>
            <p:cNvPicPr>
              <a:picLocks noChangeAspect="1"/>
            </p:cNvPicPr>
            <p:nvPr/>
          </p:nvPicPr>
          <p:blipFill>
            <a:blip r:embed="rId14"/>
            <a:stretch>
              <a:fillRect/>
            </a:stretch>
          </p:blipFill>
          <p:spPr>
            <a:xfrm>
              <a:off x="7217530" y="4564044"/>
              <a:ext cx="1250802" cy="382832"/>
            </a:xfrm>
            <a:prstGeom prst="rect">
              <a:avLst/>
            </a:prstGeom>
          </p:spPr>
        </p:pic>
        <p:pic>
          <p:nvPicPr>
            <p:cNvPr id="38" name="Picture 38" descr="A blue and black text&#10;&#10;Description automatically generated">
              <a:extLst>
                <a:ext uri="{FF2B5EF4-FFF2-40B4-BE49-F238E27FC236}">
                  <a16:creationId xmlns:a16="http://schemas.microsoft.com/office/drawing/2014/main" id="{8B71BDC1-0F54-BD14-73FE-02F4C4D4CF52}"/>
                </a:ext>
              </a:extLst>
            </p:cNvPr>
            <p:cNvPicPr>
              <a:picLocks noChangeAspect="1"/>
            </p:cNvPicPr>
            <p:nvPr/>
          </p:nvPicPr>
          <p:blipFill>
            <a:blip r:embed="rId15"/>
            <a:stretch>
              <a:fillRect/>
            </a:stretch>
          </p:blipFill>
          <p:spPr>
            <a:xfrm>
              <a:off x="7297263" y="5177515"/>
              <a:ext cx="1293462" cy="281025"/>
            </a:xfrm>
            <a:prstGeom prst="rect">
              <a:avLst/>
            </a:prstGeom>
          </p:spPr>
        </p:pic>
        <p:pic>
          <p:nvPicPr>
            <p:cNvPr id="40" name="Picture 40" descr="A blue and orange logo&#10;&#10;Description automatically generated">
              <a:extLst>
                <a:ext uri="{FF2B5EF4-FFF2-40B4-BE49-F238E27FC236}">
                  <a16:creationId xmlns:a16="http://schemas.microsoft.com/office/drawing/2014/main" id="{FCBCD359-13FB-829C-40B3-BC5163167E4A}"/>
                </a:ext>
              </a:extLst>
            </p:cNvPr>
            <p:cNvPicPr>
              <a:picLocks noChangeAspect="1"/>
            </p:cNvPicPr>
            <p:nvPr/>
          </p:nvPicPr>
          <p:blipFill>
            <a:blip r:embed="rId16"/>
            <a:stretch>
              <a:fillRect/>
            </a:stretch>
          </p:blipFill>
          <p:spPr>
            <a:xfrm>
              <a:off x="10538429" y="5174789"/>
              <a:ext cx="1020435" cy="355968"/>
            </a:xfrm>
            <a:prstGeom prst="rect">
              <a:avLst/>
            </a:prstGeom>
          </p:spPr>
        </p:pic>
        <p:pic>
          <p:nvPicPr>
            <p:cNvPr id="41" name="Picture 41" descr="A blue and white logo&#10;&#10;Description automatically generated">
              <a:extLst>
                <a:ext uri="{FF2B5EF4-FFF2-40B4-BE49-F238E27FC236}">
                  <a16:creationId xmlns:a16="http://schemas.microsoft.com/office/drawing/2014/main" id="{C222F7C9-A9AC-3E41-A400-8F80F81FEA2A}"/>
                </a:ext>
              </a:extLst>
            </p:cNvPr>
            <p:cNvPicPr>
              <a:picLocks noChangeAspect="1"/>
            </p:cNvPicPr>
            <p:nvPr/>
          </p:nvPicPr>
          <p:blipFill>
            <a:blip r:embed="rId17"/>
            <a:stretch>
              <a:fillRect/>
            </a:stretch>
          </p:blipFill>
          <p:spPr>
            <a:xfrm>
              <a:off x="9692534" y="4604807"/>
              <a:ext cx="448322" cy="440567"/>
            </a:xfrm>
            <a:prstGeom prst="rect">
              <a:avLst/>
            </a:prstGeom>
          </p:spPr>
        </p:pic>
        <p:pic>
          <p:nvPicPr>
            <p:cNvPr id="42" name="Picture 42" descr="A close-up of a logo&#10;&#10;Description automatically generated">
              <a:extLst>
                <a:ext uri="{FF2B5EF4-FFF2-40B4-BE49-F238E27FC236}">
                  <a16:creationId xmlns:a16="http://schemas.microsoft.com/office/drawing/2014/main" id="{CA34E2CE-AC28-7919-2504-791AB71776D5}"/>
                </a:ext>
              </a:extLst>
            </p:cNvPr>
            <p:cNvPicPr>
              <a:picLocks noChangeAspect="1"/>
            </p:cNvPicPr>
            <p:nvPr/>
          </p:nvPicPr>
          <p:blipFill>
            <a:blip r:embed="rId18"/>
            <a:stretch>
              <a:fillRect/>
            </a:stretch>
          </p:blipFill>
          <p:spPr>
            <a:xfrm>
              <a:off x="7134505" y="3257222"/>
              <a:ext cx="587006" cy="569944"/>
            </a:xfrm>
            <a:prstGeom prst="rect">
              <a:avLst/>
            </a:prstGeom>
          </p:spPr>
        </p:pic>
        <p:pic>
          <p:nvPicPr>
            <p:cNvPr id="44" name="Picture 44" descr="A black text on a white background&#10;&#10;Description automatically generated">
              <a:extLst>
                <a:ext uri="{FF2B5EF4-FFF2-40B4-BE49-F238E27FC236}">
                  <a16:creationId xmlns:a16="http://schemas.microsoft.com/office/drawing/2014/main" id="{43F5B744-7783-C0B7-AD58-21F62D263464}"/>
                </a:ext>
              </a:extLst>
            </p:cNvPr>
            <p:cNvPicPr>
              <a:picLocks noChangeAspect="1"/>
            </p:cNvPicPr>
            <p:nvPr/>
          </p:nvPicPr>
          <p:blipFill>
            <a:blip r:embed="rId19"/>
            <a:stretch>
              <a:fillRect/>
            </a:stretch>
          </p:blipFill>
          <p:spPr>
            <a:xfrm>
              <a:off x="9304565" y="4130602"/>
              <a:ext cx="1156949" cy="341634"/>
            </a:xfrm>
            <a:prstGeom prst="rect">
              <a:avLst/>
            </a:prstGeom>
          </p:spPr>
        </p:pic>
        <p:pic>
          <p:nvPicPr>
            <p:cNvPr id="45" name="Picture 45" descr="A logo with a leaf in a blue square&#10;&#10;Description automatically generated">
              <a:extLst>
                <a:ext uri="{FF2B5EF4-FFF2-40B4-BE49-F238E27FC236}">
                  <a16:creationId xmlns:a16="http://schemas.microsoft.com/office/drawing/2014/main" id="{459D7DC8-82F0-31E9-2A0C-3D64C9F210F6}"/>
                </a:ext>
              </a:extLst>
            </p:cNvPr>
            <p:cNvPicPr>
              <a:picLocks noChangeAspect="1"/>
            </p:cNvPicPr>
            <p:nvPr/>
          </p:nvPicPr>
          <p:blipFill rotWithShape="1">
            <a:blip r:embed="rId20"/>
            <a:srcRect t="35689" r="-585" b="34135"/>
            <a:stretch/>
          </p:blipFill>
          <p:spPr>
            <a:xfrm>
              <a:off x="10424105" y="3842650"/>
              <a:ext cx="1224051" cy="369291"/>
            </a:xfrm>
            <a:prstGeom prst="rect">
              <a:avLst/>
            </a:prstGeom>
          </p:spPr>
        </p:pic>
        <p:pic>
          <p:nvPicPr>
            <p:cNvPr id="47" name="Picture 47" descr="A black text on a white background&#10;&#10;Description automatically generated">
              <a:extLst>
                <a:ext uri="{FF2B5EF4-FFF2-40B4-BE49-F238E27FC236}">
                  <a16:creationId xmlns:a16="http://schemas.microsoft.com/office/drawing/2014/main" id="{7AD34E87-465A-2946-538E-631158A640D0}"/>
                </a:ext>
              </a:extLst>
            </p:cNvPr>
            <p:cNvPicPr>
              <a:picLocks noChangeAspect="1"/>
            </p:cNvPicPr>
            <p:nvPr/>
          </p:nvPicPr>
          <p:blipFill>
            <a:blip r:embed="rId21"/>
            <a:stretch>
              <a:fillRect/>
            </a:stretch>
          </p:blipFill>
          <p:spPr>
            <a:xfrm>
              <a:off x="9051045" y="5162000"/>
              <a:ext cx="1080161" cy="278429"/>
            </a:xfrm>
            <a:prstGeom prst="rect">
              <a:avLst/>
            </a:prstGeom>
          </p:spPr>
        </p:pic>
        <p:pic>
          <p:nvPicPr>
            <p:cNvPr id="48" name="Picture 48" descr="A white bird with a long beak&#10;&#10;Description automatically generated">
              <a:extLst>
                <a:ext uri="{FF2B5EF4-FFF2-40B4-BE49-F238E27FC236}">
                  <a16:creationId xmlns:a16="http://schemas.microsoft.com/office/drawing/2014/main" id="{4DEB8596-B05E-452B-75E7-4809220E8457}"/>
                </a:ext>
              </a:extLst>
            </p:cNvPr>
            <p:cNvPicPr>
              <a:picLocks noChangeAspect="1"/>
            </p:cNvPicPr>
            <p:nvPr/>
          </p:nvPicPr>
          <p:blipFill>
            <a:blip r:embed="rId22"/>
            <a:stretch>
              <a:fillRect/>
            </a:stretch>
          </p:blipFill>
          <p:spPr>
            <a:xfrm>
              <a:off x="10875161" y="2817818"/>
              <a:ext cx="439104" cy="426285"/>
            </a:xfrm>
            <a:prstGeom prst="rect">
              <a:avLst/>
            </a:prstGeom>
          </p:spPr>
        </p:pic>
      </p:grpSp>
      <p:sp>
        <p:nvSpPr>
          <p:cNvPr id="2" name="Google Shape;204;p23">
            <a:extLst>
              <a:ext uri="{FF2B5EF4-FFF2-40B4-BE49-F238E27FC236}">
                <a16:creationId xmlns:a16="http://schemas.microsoft.com/office/drawing/2014/main" id="{5A7896BA-1EED-0C66-4E72-EE327C651433}"/>
              </a:ext>
            </a:extLst>
          </p:cNvPr>
          <p:cNvSpPr txBox="1"/>
          <p:nvPr/>
        </p:nvSpPr>
        <p:spPr>
          <a:xfrm>
            <a:off x="501869" y="473757"/>
            <a:ext cx="1063962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3000" b="1" i="0" u="none" strike="noStrike" kern="0" cap="none" spc="0" normalizeH="0" baseline="0" noProof="0" dirty="0">
                <a:ln>
                  <a:noFill/>
                </a:ln>
                <a:solidFill>
                  <a:schemeClr val="tx1"/>
                </a:solidFill>
                <a:effectLst/>
                <a:uLnTx/>
                <a:uFillTx/>
                <a:latin typeface="Proxima Nova Rg"/>
                <a:sym typeface="Proxima Nova"/>
              </a:rPr>
              <a:t>Countries have been doing DPI for a while with </a:t>
            </a:r>
            <a:r>
              <a:rPr kumimoji="0" lang="en-US" altLang="ja-JP" sz="3000" b="1" i="0" u="none" strike="noStrike" kern="0" cap="none" spc="0" normalizeH="0" baseline="0" noProof="0" dirty="0" err="1">
                <a:ln>
                  <a:noFill/>
                </a:ln>
                <a:solidFill>
                  <a:schemeClr val="tx1"/>
                </a:solidFill>
                <a:effectLst/>
                <a:uLnTx/>
                <a:uFillTx/>
                <a:latin typeface="Proxima Nova Rg"/>
                <a:sym typeface="Proxima Nova"/>
              </a:rPr>
              <a:t>stron</a:t>
            </a:r>
            <a:r>
              <a:rPr lang="en-US" altLang="ja-JP" dirty="0">
                <a:solidFill>
                  <a:schemeClr val="tx1"/>
                </a:solidFill>
              </a:rPr>
              <a:t>g results</a:t>
            </a:r>
            <a:endParaRPr kumimoji="0" lang="en-US" sz="3000" b="1" i="0" u="none" strike="noStrike" kern="0" cap="none" spc="0" normalizeH="0" baseline="0" noProof="0" dirty="0">
              <a:ln>
                <a:noFill/>
              </a:ln>
              <a:solidFill>
                <a:schemeClr val="tx1"/>
              </a:solidFill>
              <a:effectLst/>
              <a:uLnTx/>
              <a:uFillTx/>
              <a:latin typeface="Proxima Nova Rg"/>
              <a:sym typeface="Proxima Nova"/>
            </a:endParaRPr>
          </a:p>
        </p:txBody>
      </p:sp>
      <p:sp>
        <p:nvSpPr>
          <p:cNvPr id="3" name="TextBox 34">
            <a:extLst>
              <a:ext uri="{FF2B5EF4-FFF2-40B4-BE49-F238E27FC236}">
                <a16:creationId xmlns:a16="http://schemas.microsoft.com/office/drawing/2014/main" id="{CC023C18-C9D1-D5A3-B07D-9BDE5BD5B165}"/>
              </a:ext>
            </a:extLst>
          </p:cNvPr>
          <p:cNvSpPr txBox="1"/>
          <p:nvPr/>
        </p:nvSpPr>
        <p:spPr>
          <a:xfrm>
            <a:off x="647792" y="1984436"/>
            <a:ext cx="4001531" cy="338554"/>
          </a:xfrm>
          <a:prstGeom prst="rect">
            <a:avLst/>
          </a:prstGeom>
        </p:spPr>
        <p:txBody>
          <a:bodyPr wrap="square" lIns="0" tIns="0" rIns="0" bIns="0" rtlCol="0" anchor="ctr">
            <a:spAutoFit/>
          </a:bodyPr>
          <a:lstStyle/>
          <a:p>
            <a:pPr marL="0" marR="0" lvl="0" indent="0" algn="ctr" defTabSz="914400" rtl="0" eaLnBrk="1" fontAlgn="auto" latinLnBrk="0" hangingPunct="0">
              <a:spcBef>
                <a:spcPct val="0"/>
              </a:spcBef>
              <a:spcAft>
                <a:spcPts val="0"/>
              </a:spcAft>
              <a:buClrTx/>
              <a:buSzTx/>
              <a:buFontTx/>
              <a:buNone/>
              <a:tabLst/>
              <a:defRPr/>
            </a:pPr>
            <a:r>
              <a:rPr kumimoji="0" lang="en-US" sz="22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Example of countries</a:t>
            </a:r>
          </a:p>
        </p:txBody>
      </p:sp>
      <p:sp>
        <p:nvSpPr>
          <p:cNvPr id="5" name="TextBox 34">
            <a:extLst>
              <a:ext uri="{FF2B5EF4-FFF2-40B4-BE49-F238E27FC236}">
                <a16:creationId xmlns:a16="http://schemas.microsoft.com/office/drawing/2014/main" id="{6BFB3F6A-79FD-3076-9595-23F3B000FF08}"/>
              </a:ext>
            </a:extLst>
          </p:cNvPr>
          <p:cNvSpPr txBox="1"/>
          <p:nvPr/>
        </p:nvSpPr>
        <p:spPr>
          <a:xfrm>
            <a:off x="6726896" y="2043853"/>
            <a:ext cx="5124589" cy="338554"/>
          </a:xfrm>
          <a:prstGeom prst="rect">
            <a:avLst/>
          </a:prstGeom>
        </p:spPr>
        <p:txBody>
          <a:bodyPr wrap="square" lIns="0" tIns="0" rIns="0" bIns="0" rtlCol="0" anchor="ctr">
            <a:spAutoFit/>
          </a:bodyPr>
          <a:lstStyle/>
          <a:p>
            <a:pPr marL="0" marR="0" lvl="0" indent="0" algn="ctr" defTabSz="914400" rtl="0" eaLnBrk="1" fontAlgn="auto" latinLnBrk="0" hangingPunct="0">
              <a:spcBef>
                <a:spcPct val="0"/>
              </a:spcBef>
              <a:spcAft>
                <a:spcPts val="0"/>
              </a:spcAft>
              <a:buClrTx/>
              <a:buSzTx/>
              <a:buFontTx/>
              <a:buNone/>
              <a:tabLst/>
              <a:defRPr/>
            </a:pPr>
            <a:r>
              <a:rPr kumimoji="0" lang="en-US" sz="22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Tools and technologies </a:t>
            </a:r>
            <a:r>
              <a:rPr lang="en-US" sz="2200" b="1" spc="-37" dirty="0">
                <a:latin typeface="Proxima Nova Rg" panose="02000506030000020004" pitchFamily="2" charset="0"/>
                <a:cs typeface="Calibri" panose="020F0502020204030204" pitchFamily="34" charset="0"/>
              </a:rPr>
              <a:t>used</a:t>
            </a:r>
            <a:endParaRPr kumimoji="0" lang="en-US" sz="22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endParaRPr>
          </a:p>
        </p:txBody>
      </p:sp>
      <p:pic>
        <p:nvPicPr>
          <p:cNvPr id="16" name="Picture 4" descr="National Database and Registration Authority - Wikipedia">
            <a:extLst>
              <a:ext uri="{FF2B5EF4-FFF2-40B4-BE49-F238E27FC236}">
                <a16:creationId xmlns:a16="http://schemas.microsoft.com/office/drawing/2014/main" id="{32DC1151-60BD-D320-E82F-24E65BE96E0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58115" y="5730239"/>
            <a:ext cx="628545" cy="6285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logo">
            <a:extLst>
              <a:ext uri="{FF2B5EF4-FFF2-40B4-BE49-F238E27FC236}">
                <a16:creationId xmlns:a16="http://schemas.microsoft.com/office/drawing/2014/main" id="{E22997D2-FE20-D7C9-5416-5470ABD30FC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44245" y="5870718"/>
            <a:ext cx="513454" cy="38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349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9E2B89F-15E5-16F2-3F8D-DD2F5EFE1B0F}"/>
              </a:ext>
            </a:extLst>
          </p:cNvPr>
          <p:cNvSpPr/>
          <p:nvPr/>
        </p:nvSpPr>
        <p:spPr>
          <a:xfrm>
            <a:off x="728132" y="2533120"/>
            <a:ext cx="3404014" cy="3404014"/>
          </a:xfrm>
          <a:prstGeom prst="ellipse">
            <a:avLst/>
          </a:prstGeom>
          <a:solidFill>
            <a:schemeClr val="accent4"/>
          </a:solidFill>
          <a:ln w="25400" cap="flat">
            <a:solidFill>
              <a:srgbClr val="F68E4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3" name="TextBox 34">
            <a:extLst>
              <a:ext uri="{FF2B5EF4-FFF2-40B4-BE49-F238E27FC236}">
                <a16:creationId xmlns:a16="http://schemas.microsoft.com/office/drawing/2014/main" id="{9A6AF6AA-B244-1D8C-87E2-CED6C4B69596}"/>
              </a:ext>
            </a:extLst>
          </p:cNvPr>
          <p:cNvSpPr txBox="1"/>
          <p:nvPr/>
        </p:nvSpPr>
        <p:spPr>
          <a:xfrm>
            <a:off x="1197432" y="3838387"/>
            <a:ext cx="2521952" cy="861774"/>
          </a:xfrm>
          <a:prstGeom prst="rect">
            <a:avLst/>
          </a:prstGeom>
        </p:spPr>
        <p:txBody>
          <a:bodyPr wrap="square" lIns="0" tIns="0" rIns="0" bIns="0" rtlCol="0" anchor="ctr">
            <a:spAutoFit/>
          </a:bodyPr>
          <a:lstStyle/>
          <a:p>
            <a:pPr marL="0" marR="0" lvl="0" indent="0" algn="ctr" defTabSz="914400" rtl="0" eaLnBrk="1" fontAlgn="auto" latinLnBrk="0" hangingPunct="0">
              <a:spcBef>
                <a:spcPct val="0"/>
              </a:spcBef>
              <a:spcAft>
                <a:spcPts val="0"/>
              </a:spcAft>
              <a:buClrTx/>
              <a:buSzTx/>
              <a:buFontTx/>
              <a:buNone/>
              <a:tabLst/>
              <a:defRPr/>
            </a:pPr>
            <a:r>
              <a:rPr kumimoji="0" lang="en-US" sz="28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High project failure rate</a:t>
            </a:r>
          </a:p>
        </p:txBody>
      </p:sp>
      <p:sp>
        <p:nvSpPr>
          <p:cNvPr id="16" name="Google Shape;204;p23">
            <a:extLst>
              <a:ext uri="{FF2B5EF4-FFF2-40B4-BE49-F238E27FC236}">
                <a16:creationId xmlns:a16="http://schemas.microsoft.com/office/drawing/2014/main" id="{3C3636DD-6D90-E5F5-60DD-AD94675CB1C7}"/>
              </a:ext>
            </a:extLst>
          </p:cNvPr>
          <p:cNvSpPr txBox="1"/>
          <p:nvPr/>
        </p:nvSpPr>
        <p:spPr>
          <a:xfrm>
            <a:off x="501869" y="473757"/>
            <a:ext cx="10639621" cy="13542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dirty="0">
                <a:solidFill>
                  <a:schemeClr val="tx1"/>
                </a:solidFill>
              </a:rPr>
              <a:t>Why a need for a new approach?</a:t>
            </a:r>
            <a:br>
              <a:rPr lang="en-US" sz="3200" dirty="0">
                <a:solidFill>
                  <a:schemeClr val="tx1"/>
                </a:solidFill>
              </a:rPr>
            </a:br>
            <a:br>
              <a:rPr lang="en-US" sz="3200" dirty="0">
                <a:solidFill>
                  <a:schemeClr val="tx1"/>
                </a:solidFill>
              </a:rPr>
            </a:br>
            <a:r>
              <a:rPr lang="en-US" sz="2400" dirty="0">
                <a:solidFill>
                  <a:srgbClr val="F68E40"/>
                </a:solidFill>
              </a:rPr>
              <a:t>3 challenges</a:t>
            </a:r>
            <a:r>
              <a:rPr lang="en-US" sz="2400" dirty="0"/>
              <a:t> </a:t>
            </a:r>
            <a:r>
              <a:rPr lang="en-US" sz="2400" dirty="0">
                <a:solidFill>
                  <a:schemeClr val="tx1"/>
                </a:solidFill>
              </a:rPr>
              <a:t>holding back digital transformation in government </a:t>
            </a:r>
            <a:endParaRPr kumimoji="0" lang="en-US" sz="2400" b="1" i="0" u="none" strike="noStrike" kern="0" cap="none" spc="0" normalizeH="0" baseline="0" noProof="0" dirty="0">
              <a:ln>
                <a:noFill/>
              </a:ln>
              <a:solidFill>
                <a:schemeClr val="tx1"/>
              </a:solidFill>
              <a:effectLst/>
              <a:uLnTx/>
              <a:uFillTx/>
              <a:latin typeface="Proxima Nova Rg"/>
              <a:sym typeface="Proxima Nova"/>
            </a:endParaRPr>
          </a:p>
        </p:txBody>
      </p:sp>
      <p:sp>
        <p:nvSpPr>
          <p:cNvPr id="5" name="Oval 4">
            <a:extLst>
              <a:ext uri="{FF2B5EF4-FFF2-40B4-BE49-F238E27FC236}">
                <a16:creationId xmlns:a16="http://schemas.microsoft.com/office/drawing/2014/main" id="{8124FE23-BB37-43C2-9873-0DAF208BD00A}"/>
              </a:ext>
            </a:extLst>
          </p:cNvPr>
          <p:cNvSpPr/>
          <p:nvPr/>
        </p:nvSpPr>
        <p:spPr>
          <a:xfrm>
            <a:off x="4502592" y="2533120"/>
            <a:ext cx="3404014" cy="3404014"/>
          </a:xfrm>
          <a:prstGeom prst="ellipse">
            <a:avLst/>
          </a:prstGeom>
          <a:solidFill>
            <a:schemeClr val="accent4"/>
          </a:solidFill>
          <a:ln w="25400" cap="flat">
            <a:solidFill>
              <a:srgbClr val="F68E4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7" name="TextBox 34">
            <a:extLst>
              <a:ext uri="{FF2B5EF4-FFF2-40B4-BE49-F238E27FC236}">
                <a16:creationId xmlns:a16="http://schemas.microsoft.com/office/drawing/2014/main" id="{B98AD9D0-9B60-15C5-B115-411AF41DA511}"/>
              </a:ext>
            </a:extLst>
          </p:cNvPr>
          <p:cNvSpPr txBox="1"/>
          <p:nvPr/>
        </p:nvSpPr>
        <p:spPr>
          <a:xfrm>
            <a:off x="4971892" y="4053830"/>
            <a:ext cx="2521952" cy="430887"/>
          </a:xfrm>
          <a:prstGeom prst="rect">
            <a:avLst/>
          </a:prstGeom>
        </p:spPr>
        <p:txBody>
          <a:bodyPr wrap="square" lIns="0" tIns="0" rIns="0" bIns="0" rtlCol="0" anchor="ctr">
            <a:spAutoFit/>
          </a:bodyPr>
          <a:lstStyle/>
          <a:p>
            <a:pPr marL="0" marR="0" lvl="0" indent="0" algn="ctr" defTabSz="914400" rtl="0" eaLnBrk="1" fontAlgn="auto" latinLnBrk="0" hangingPunct="0">
              <a:spcBef>
                <a:spcPct val="0"/>
              </a:spcBef>
              <a:spcAft>
                <a:spcPts val="0"/>
              </a:spcAft>
              <a:buClrTx/>
              <a:buSzTx/>
              <a:buFontTx/>
              <a:buNone/>
              <a:tabLst/>
              <a:defRPr/>
            </a:pPr>
            <a:r>
              <a:rPr kumimoji="0" lang="en-US" sz="28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High cost of ICT</a:t>
            </a:r>
          </a:p>
        </p:txBody>
      </p:sp>
      <p:grpSp>
        <p:nvGrpSpPr>
          <p:cNvPr id="4" name="Group 3">
            <a:extLst>
              <a:ext uri="{FF2B5EF4-FFF2-40B4-BE49-F238E27FC236}">
                <a16:creationId xmlns:a16="http://schemas.microsoft.com/office/drawing/2014/main" id="{48A1875F-A418-DE7B-D435-52694F640E55}"/>
              </a:ext>
            </a:extLst>
          </p:cNvPr>
          <p:cNvGrpSpPr/>
          <p:nvPr/>
        </p:nvGrpSpPr>
        <p:grpSpPr>
          <a:xfrm>
            <a:off x="8277052" y="2533120"/>
            <a:ext cx="3404014" cy="3404014"/>
            <a:chOff x="8277052" y="2533120"/>
            <a:chExt cx="3404014" cy="3404014"/>
          </a:xfrm>
        </p:grpSpPr>
        <p:sp>
          <p:nvSpPr>
            <p:cNvPr id="8" name="Oval 7">
              <a:extLst>
                <a:ext uri="{FF2B5EF4-FFF2-40B4-BE49-F238E27FC236}">
                  <a16:creationId xmlns:a16="http://schemas.microsoft.com/office/drawing/2014/main" id="{4F0DC92C-E202-4596-8E8E-EC866B1D3626}"/>
                </a:ext>
              </a:extLst>
            </p:cNvPr>
            <p:cNvSpPr/>
            <p:nvPr/>
          </p:nvSpPr>
          <p:spPr>
            <a:xfrm>
              <a:off x="8277052" y="2533120"/>
              <a:ext cx="3404014" cy="3404014"/>
            </a:xfrm>
            <a:prstGeom prst="ellipse">
              <a:avLst/>
            </a:prstGeom>
            <a:solidFill>
              <a:schemeClr val="accent4"/>
            </a:solidFill>
            <a:ln w="25400" cap="flat">
              <a:solidFill>
                <a:srgbClr val="F68E4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9" name="TextBox 34">
              <a:extLst>
                <a:ext uri="{FF2B5EF4-FFF2-40B4-BE49-F238E27FC236}">
                  <a16:creationId xmlns:a16="http://schemas.microsoft.com/office/drawing/2014/main" id="{EB89AB93-A240-2399-2F8E-851A623D3F99}"/>
                </a:ext>
              </a:extLst>
            </p:cNvPr>
            <p:cNvSpPr txBox="1"/>
            <p:nvPr/>
          </p:nvSpPr>
          <p:spPr>
            <a:xfrm>
              <a:off x="8746352" y="3699887"/>
              <a:ext cx="2521952" cy="1138773"/>
            </a:xfrm>
            <a:prstGeom prst="rect">
              <a:avLst/>
            </a:prstGeom>
          </p:spPr>
          <p:txBody>
            <a:bodyPr wrap="square" lIns="0" tIns="0" rIns="0" bIns="0" rtlCol="0" anchor="ctr">
              <a:spAutoFit/>
            </a:bodyPr>
            <a:lstStyle/>
            <a:p>
              <a:pPr marL="0" marR="0" lvl="0" indent="0" algn="ctr" defTabSz="914400" rtl="0" eaLnBrk="1" fontAlgn="auto" latinLnBrk="0" hangingPunct="0">
                <a:spcBef>
                  <a:spcPct val="0"/>
                </a:spcBef>
                <a:spcAft>
                  <a:spcPts val="0"/>
                </a:spcAft>
                <a:buClrTx/>
                <a:buSzTx/>
                <a:buFontTx/>
                <a:buNone/>
                <a:tabLst/>
                <a:defRPr/>
              </a:pPr>
              <a:r>
                <a:rPr kumimoji="0" lang="en-US" sz="28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Inadequate</a:t>
              </a:r>
              <a:br>
                <a:rPr kumimoji="0" lang="en-US" sz="28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br>
              <a:r>
                <a:rPr kumimoji="0" lang="en-US" sz="28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governance </a:t>
              </a:r>
              <a:br>
                <a:rPr kumimoji="0" lang="en-US" sz="28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br>
              <a:r>
                <a:rPr kumimoji="0" lang="en-US"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(and exclusion)</a:t>
              </a:r>
              <a:endParaRPr kumimoji="0" lang="en-US" sz="2800" b="1"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endParaRPr>
            </a:p>
          </p:txBody>
        </p:sp>
      </p:grpSp>
    </p:spTree>
    <p:extLst>
      <p:ext uri="{BB962C8B-B14F-4D97-AF65-F5344CB8AC3E}">
        <p14:creationId xmlns:p14="http://schemas.microsoft.com/office/powerpoint/2010/main" val="165899317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4">
            <a:extLst>
              <a:ext uri="{FF2B5EF4-FFF2-40B4-BE49-F238E27FC236}">
                <a16:creationId xmlns:a16="http://schemas.microsoft.com/office/drawing/2014/main" id="{9A6AF6AA-B244-1D8C-87E2-CED6C4B69596}"/>
              </a:ext>
            </a:extLst>
          </p:cNvPr>
          <p:cNvSpPr txBox="1"/>
          <p:nvPr/>
        </p:nvSpPr>
        <p:spPr>
          <a:xfrm>
            <a:off x="1254227" y="2435452"/>
            <a:ext cx="4325841" cy="2462213"/>
          </a:xfrm>
          <a:prstGeom prst="rect">
            <a:avLst/>
          </a:prstGeom>
        </p:spPr>
        <p:txBody>
          <a:bodyPr wrap="square" lIns="0" tIns="0" rIns="0" bIns="0" rtlCol="0" anchor="ctr">
            <a:spAutoFit/>
          </a:bodyPr>
          <a:lstStyle/>
          <a:p>
            <a:pPr marL="0" marR="0" lvl="0" indent="0" algn="l" defTabSz="914400" rtl="0" eaLnBrk="1" fontAlgn="auto" latinLnBrk="0" hangingPunct="0">
              <a:spcBef>
                <a:spcPct val="0"/>
              </a:spcBef>
              <a:spcAft>
                <a:spcPts val="0"/>
              </a:spcAft>
              <a:buClrTx/>
              <a:buSzTx/>
              <a:buFontTx/>
              <a:buNone/>
              <a:tabLst/>
              <a:defRPr/>
            </a:pPr>
            <a:r>
              <a:rPr kumimoji="0" lang="en-US" sz="3200"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Percent of government digital transformation initiatives to reform that </a:t>
            </a:r>
            <a:r>
              <a:rPr kumimoji="0" lang="en-US" sz="3200" i="0" u="none" strike="noStrike" kern="0" cap="none" spc="-37" normalizeH="0" baseline="0" noProof="0" dirty="0">
                <a:ln>
                  <a:noFill/>
                </a:ln>
                <a:solidFill>
                  <a:srgbClr val="F68E40"/>
                </a:solidFill>
                <a:effectLst/>
                <a:uLnTx/>
                <a:uFillTx/>
                <a:latin typeface="Proxima Nova Rg" panose="02000506030000020004" pitchFamily="2" charset="0"/>
                <a:cs typeface="Calibri" panose="020F0502020204030204" pitchFamily="34" charset="0"/>
                <a:sym typeface="Calibri"/>
              </a:rPr>
              <a:t>do not</a:t>
            </a:r>
            <a:r>
              <a:rPr kumimoji="0" lang="en-US" sz="3200" i="0" u="none" strike="noStrike" kern="0" cap="none" spc="-37" normalizeH="0" baseline="0" noProof="0" dirty="0">
                <a:ln>
                  <a:noFill/>
                </a:ln>
                <a:solidFill>
                  <a:schemeClr val="accent5"/>
                </a:solidFill>
                <a:effectLst/>
                <a:uLnTx/>
                <a:uFillTx/>
                <a:latin typeface="Proxima Nova Rg" panose="02000506030000020004" pitchFamily="2" charset="0"/>
                <a:cs typeface="Calibri" panose="020F0502020204030204" pitchFamily="34" charset="0"/>
                <a:sym typeface="Calibri"/>
              </a:rPr>
              <a:t> </a:t>
            </a:r>
            <a:r>
              <a:rPr kumimoji="0" lang="en-US" sz="3200" i="0" u="none" strike="noStrike" kern="0" cap="none" spc="-37" normalizeH="0" baseline="0" noProof="0" dirty="0">
                <a:ln>
                  <a:noFill/>
                </a:ln>
                <a:solidFill>
                  <a:srgbClr val="000000"/>
                </a:solidFill>
                <a:effectLst/>
                <a:uLnTx/>
                <a:uFillTx/>
                <a:latin typeface="Proxima Nova Rg" panose="02000506030000020004" pitchFamily="2" charset="0"/>
                <a:cs typeface="Calibri" panose="020F0502020204030204" pitchFamily="34" charset="0"/>
                <a:sym typeface="Calibri"/>
              </a:rPr>
              <a:t>fully meet expectations</a:t>
            </a:r>
          </a:p>
        </p:txBody>
      </p:sp>
      <p:pic>
        <p:nvPicPr>
          <p:cNvPr id="15" name="Image" descr="Image">
            <a:extLst>
              <a:ext uri="{FF2B5EF4-FFF2-40B4-BE49-F238E27FC236}">
                <a16:creationId xmlns:a16="http://schemas.microsoft.com/office/drawing/2014/main" id="{6C30210C-4E69-04D4-23D1-6E6F703D963F}"/>
              </a:ext>
            </a:extLst>
          </p:cNvPr>
          <p:cNvPicPr>
            <a:picLocks noChangeAspect="1"/>
          </p:cNvPicPr>
          <p:nvPr/>
        </p:nvPicPr>
        <p:blipFill>
          <a:blip r:embed="rId3"/>
          <a:stretch>
            <a:fillRect/>
          </a:stretch>
        </p:blipFill>
        <p:spPr>
          <a:xfrm>
            <a:off x="0" y="1134622"/>
            <a:ext cx="1885976" cy="689177"/>
          </a:xfrm>
          <a:prstGeom prst="rect">
            <a:avLst/>
          </a:prstGeom>
          <a:ln w="12700">
            <a:miter lim="400000"/>
          </a:ln>
        </p:spPr>
      </p:pic>
      <p:sp>
        <p:nvSpPr>
          <p:cNvPr id="16" name="Google Shape;204;p23">
            <a:extLst>
              <a:ext uri="{FF2B5EF4-FFF2-40B4-BE49-F238E27FC236}">
                <a16:creationId xmlns:a16="http://schemas.microsoft.com/office/drawing/2014/main" id="{3C3636DD-6D90-E5F5-60DD-AD94675CB1C7}"/>
              </a:ext>
            </a:extLst>
          </p:cNvPr>
          <p:cNvSpPr txBox="1"/>
          <p:nvPr/>
        </p:nvSpPr>
        <p:spPr>
          <a:xfrm>
            <a:off x="501869" y="473757"/>
            <a:ext cx="10639621"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3200" b="1" i="0" u="none" strike="noStrike" kern="0" cap="none" spc="0" normalizeH="0" baseline="0" noProof="0" dirty="0">
                <a:ln>
                  <a:noFill/>
                </a:ln>
                <a:solidFill>
                  <a:schemeClr val="tx1"/>
                </a:solidFill>
                <a:effectLst/>
                <a:uLnTx/>
                <a:uFillTx/>
                <a:latin typeface="Proxima Nova Rg"/>
                <a:sym typeface="Proxima Nova"/>
              </a:rPr>
              <a:t>High failure rate</a:t>
            </a:r>
            <a:endParaRPr kumimoji="0" lang="en-US" sz="3200" b="1" i="0" u="none" strike="noStrike" kern="0" cap="none" spc="0" normalizeH="0" baseline="0" noProof="0" dirty="0">
              <a:ln>
                <a:noFill/>
              </a:ln>
              <a:solidFill>
                <a:schemeClr val="tx1"/>
              </a:solidFill>
              <a:effectLst/>
              <a:uLnTx/>
              <a:uFillTx/>
              <a:latin typeface="Proxima Nova Rg"/>
              <a:sym typeface="Proxima Nova"/>
            </a:endParaRPr>
          </a:p>
        </p:txBody>
      </p:sp>
      <p:sp>
        <p:nvSpPr>
          <p:cNvPr id="2" name="Oval 1">
            <a:extLst>
              <a:ext uri="{FF2B5EF4-FFF2-40B4-BE49-F238E27FC236}">
                <a16:creationId xmlns:a16="http://schemas.microsoft.com/office/drawing/2014/main" id="{F9E2B89F-15E5-16F2-3F8D-DD2F5EFE1B0F}"/>
              </a:ext>
            </a:extLst>
          </p:cNvPr>
          <p:cNvSpPr/>
          <p:nvPr/>
        </p:nvSpPr>
        <p:spPr>
          <a:xfrm>
            <a:off x="6469035" y="1397178"/>
            <a:ext cx="4538760" cy="4538760"/>
          </a:xfrm>
          <a:prstGeom prst="ellipse">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4" name="TextBox 34">
            <a:extLst>
              <a:ext uri="{FF2B5EF4-FFF2-40B4-BE49-F238E27FC236}">
                <a16:creationId xmlns:a16="http://schemas.microsoft.com/office/drawing/2014/main" id="{81B6A87D-C4CE-02F7-8711-D2D5A7AAAD5E}"/>
              </a:ext>
            </a:extLst>
          </p:cNvPr>
          <p:cNvSpPr txBox="1"/>
          <p:nvPr/>
        </p:nvSpPr>
        <p:spPr>
          <a:xfrm>
            <a:off x="7322318" y="2381935"/>
            <a:ext cx="3283283" cy="1914820"/>
          </a:xfrm>
          <a:prstGeom prst="rect">
            <a:avLst/>
          </a:prstGeom>
        </p:spPr>
        <p:txBody>
          <a:bodyPr wrap="square" lIns="0" tIns="0" rIns="0" bIns="0" rtlCol="0" anchor="t">
            <a:spAutoFit/>
          </a:bodyPr>
          <a:lstStyle/>
          <a:p>
            <a:pPr marL="0" marR="0" lvl="0" indent="0" algn="ctr" defTabSz="914400" rtl="0" eaLnBrk="1" fontAlgn="auto" latinLnBrk="0" hangingPunct="0">
              <a:lnSpc>
                <a:spcPct val="150000"/>
              </a:lnSpc>
              <a:spcBef>
                <a:spcPct val="0"/>
              </a:spcBef>
              <a:spcAft>
                <a:spcPts val="0"/>
              </a:spcAft>
              <a:buClrTx/>
              <a:buSzTx/>
              <a:buFontTx/>
              <a:buNone/>
              <a:tabLst/>
              <a:defRPr/>
            </a:pPr>
            <a:r>
              <a:rPr kumimoji="0" lang="en-US" sz="9600" b="1" i="0" u="none" strike="noStrike" kern="0" cap="none" spc="-37" normalizeH="0" baseline="0" noProof="0" dirty="0">
                <a:ln>
                  <a:noFill/>
                </a:ln>
                <a:solidFill>
                  <a:srgbClr val="000000"/>
                </a:solidFill>
                <a:effectLst/>
                <a:uLnTx/>
                <a:uFillTx/>
                <a:latin typeface="Proxima Nova Rg"/>
                <a:cs typeface="Calibri"/>
                <a:sym typeface="Calibri"/>
              </a:rPr>
              <a:t>80%</a:t>
            </a:r>
            <a:endParaRPr lang="en-US" sz="9600" b="1" i="0" u="none" strike="noStrike" kern="0" cap="none" spc="-37" normalizeH="0" baseline="0" noProof="0" dirty="0">
              <a:ln>
                <a:noFill/>
              </a:ln>
              <a:solidFill>
                <a:srgbClr val="000000"/>
              </a:solidFill>
              <a:effectLst/>
              <a:uLnTx/>
              <a:uFillTx/>
              <a:latin typeface="Proxima Nova Rg"/>
              <a:cs typeface="Calibri"/>
            </a:endParaRPr>
          </a:p>
        </p:txBody>
      </p:sp>
      <p:sp>
        <p:nvSpPr>
          <p:cNvPr id="6" name="TextBox 34">
            <a:extLst>
              <a:ext uri="{FF2B5EF4-FFF2-40B4-BE49-F238E27FC236}">
                <a16:creationId xmlns:a16="http://schemas.microsoft.com/office/drawing/2014/main" id="{87950C25-C481-C517-EC7F-978B45827213}"/>
              </a:ext>
            </a:extLst>
          </p:cNvPr>
          <p:cNvSpPr txBox="1"/>
          <p:nvPr/>
        </p:nvSpPr>
        <p:spPr>
          <a:xfrm>
            <a:off x="501869" y="6397694"/>
            <a:ext cx="4325841" cy="223844"/>
          </a:xfrm>
          <a:prstGeom prst="rect">
            <a:avLst/>
          </a:prstGeom>
        </p:spPr>
        <p:txBody>
          <a:bodyPr wrap="square" lIns="0" tIns="0" rIns="0" bIns="0" rtlCol="0" anchor="ctr">
            <a:spAutoFit/>
          </a:bodyPr>
          <a:lstStyle/>
          <a:p>
            <a:pPr marL="0" marR="0" lvl="0" indent="0" algn="l" defTabSz="914400" rtl="0" eaLnBrk="1" fontAlgn="auto" latinLnBrk="0" hangingPunct="0">
              <a:lnSpc>
                <a:spcPct val="150000"/>
              </a:lnSpc>
              <a:spcBef>
                <a:spcPct val="0"/>
              </a:spcBef>
              <a:spcAft>
                <a:spcPts val="0"/>
              </a:spcAft>
              <a:buClrTx/>
              <a:buSzTx/>
              <a:buFontTx/>
              <a:buNone/>
              <a:tabLst/>
              <a:defRPr/>
            </a:pPr>
            <a:r>
              <a:rPr lang="en-US" sz="1100" spc="-37" dirty="0">
                <a:solidFill>
                  <a:schemeClr val="bg2"/>
                </a:solidFill>
                <a:latin typeface="Proxima Nova Rg" panose="02000506030000020004" pitchFamily="2" charset="0"/>
                <a:cs typeface="Calibri" panose="020F0502020204030204" pitchFamily="34" charset="0"/>
              </a:rPr>
              <a:t>Source: McKinsey &amp; Company, 2018</a:t>
            </a:r>
            <a:endParaRPr kumimoji="0" lang="en-US" sz="1100" i="0" u="none" strike="noStrike" kern="0" cap="none" spc="-37" normalizeH="0" baseline="0" noProof="0" dirty="0">
              <a:ln>
                <a:noFill/>
              </a:ln>
              <a:solidFill>
                <a:schemeClr val="bg2"/>
              </a:solidFill>
              <a:effectLst/>
              <a:uLnTx/>
              <a:uFillTx/>
              <a:latin typeface="Proxima Nova Rg" panose="02000506030000020004" pitchFamily="2" charset="0"/>
              <a:cs typeface="Calibri" panose="020F0502020204030204" pitchFamily="34" charset="0"/>
              <a:sym typeface="Calibri"/>
            </a:endParaRPr>
          </a:p>
        </p:txBody>
      </p:sp>
    </p:spTree>
    <p:extLst>
      <p:ext uri="{BB962C8B-B14F-4D97-AF65-F5344CB8AC3E}">
        <p14:creationId xmlns:p14="http://schemas.microsoft.com/office/powerpoint/2010/main" val="62627591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UNDP is a thought leader in digital development, integrating digital technologies in its advisory capacity, optimizing delivery models, and creating new ones."/>
          <p:cNvSpPr txBox="1"/>
          <p:nvPr/>
        </p:nvSpPr>
        <p:spPr>
          <a:xfrm>
            <a:off x="1291663" y="1444805"/>
            <a:ext cx="6225863" cy="46352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6" tIns="35716" rIns="35716" bIns="35716" anchor="ctr">
            <a:normAutofit/>
          </a:bodyPr>
          <a:lstStyle>
            <a:lvl1pPr defTabSz="410763">
              <a:defRPr sz="3000" b="1">
                <a:solidFill>
                  <a:srgbClr val="0468B1"/>
                </a:solidFill>
              </a:defRPr>
            </a:lvl1pPr>
          </a:lstStyle>
          <a:p>
            <a:pPr marL="0" marR="0" lvl="0" indent="0" algn="l" defTabSz="410763"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F68E40"/>
                </a:solidFill>
                <a:effectLst/>
                <a:uLnTx/>
                <a:uFillTx/>
                <a:latin typeface="PROXIMA NOVA RG" panose="02000506030000020004" pitchFamily="2" charset="77"/>
                <a:ea typeface="+mn-ea"/>
                <a:cs typeface="+mn-cs"/>
                <a:sym typeface="Calibri"/>
              </a:rPr>
              <a:t>The Global Government IT Spend in 2022 was $683 bn</a:t>
            </a:r>
            <a:r>
              <a:rPr kumimoji="0" lang="en-GB" sz="3200" b="0" i="0" u="none" strike="noStrike" kern="0" cap="none" spc="0" normalizeH="0" baseline="0" noProof="0" dirty="0">
                <a:ln>
                  <a:noFill/>
                </a:ln>
                <a:solidFill>
                  <a:srgbClr val="000000"/>
                </a:solidFill>
                <a:effectLst/>
                <a:uLnTx/>
                <a:uFillTx/>
                <a:latin typeface="PROXIMA NOVA RG" panose="02000506030000020004" pitchFamily="2" charset="77"/>
                <a:ea typeface="+mn-ea"/>
                <a:cs typeface="+mn-cs"/>
                <a:sym typeface="Calibri"/>
              </a:rPr>
              <a:t>, of which 90% was spent in N America, W Europe, China, Mature Asia. </a:t>
            </a:r>
          </a:p>
          <a:p>
            <a:pPr marL="0" marR="0" lvl="0" indent="0" algn="l" defTabSz="410763"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0000"/>
              </a:solidFill>
              <a:effectLst/>
              <a:uLnTx/>
              <a:uFillTx/>
              <a:latin typeface="PROXIMA NOVA RG" panose="02000506030000020004" pitchFamily="2" charset="77"/>
              <a:ea typeface="+mn-ea"/>
              <a:cs typeface="+mn-cs"/>
              <a:sym typeface="Calibri"/>
            </a:endParaRPr>
          </a:p>
          <a:p>
            <a:pPr marL="0" marR="0" lvl="0" indent="0" algn="l" defTabSz="410763" rtl="0" eaLnBrk="1" fontAlgn="auto" latinLnBrk="0" hangingPunct="0">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0000"/>
                </a:solidFill>
                <a:effectLst/>
                <a:uLnTx/>
                <a:uFillTx/>
                <a:latin typeface="PROXIMA NOVA RG" panose="02000506030000020004" pitchFamily="2" charset="77"/>
                <a:ea typeface="+mn-ea"/>
                <a:cs typeface="+mn-cs"/>
                <a:sym typeface="Calibri"/>
              </a:rPr>
              <a:t>If the Rest of the World </a:t>
            </a:r>
            <a:r>
              <a:rPr kumimoji="0" lang="en-GB" sz="3200" b="0" u="none" strike="noStrike" kern="0" cap="none" spc="0" normalizeH="0" baseline="0" noProof="0" dirty="0">
                <a:ln>
                  <a:noFill/>
                </a:ln>
                <a:solidFill>
                  <a:srgbClr val="000000"/>
                </a:solidFill>
                <a:effectLst/>
                <a:uLnTx/>
                <a:uFillTx/>
                <a:latin typeface="PROXIMA NOVA RG" panose="02000506030000020004" pitchFamily="2" charset="77"/>
                <a:ea typeface="+mn-ea"/>
                <a:cs typeface="+mn-cs"/>
                <a:sym typeface="Calibri"/>
              </a:rPr>
              <a:t>would want to raise to the same level </a:t>
            </a:r>
            <a:r>
              <a:rPr kumimoji="0" lang="en-GB" sz="3200" b="0" i="0" u="none" strike="noStrike" kern="0" cap="none" spc="0" normalizeH="0" baseline="0" noProof="0" dirty="0">
                <a:ln>
                  <a:noFill/>
                </a:ln>
                <a:solidFill>
                  <a:srgbClr val="000000"/>
                </a:solidFill>
                <a:effectLst/>
                <a:uLnTx/>
                <a:uFillTx/>
                <a:latin typeface="PROXIMA NOVA RG" panose="02000506030000020004" pitchFamily="2" charset="77"/>
                <a:ea typeface="+mn-ea"/>
                <a:cs typeface="+mn-cs"/>
                <a:sym typeface="Calibri"/>
              </a:rPr>
              <a:t>(per capita), it would need an additional $1297 bn</a:t>
            </a:r>
            <a:r>
              <a:rPr kumimoji="0" lang="en-GB" sz="3200" b="0" i="0" u="none" strike="noStrike" kern="0" cap="none" spc="0" normalizeH="0" baseline="0" noProof="0" dirty="0">
                <a:ln>
                  <a:noFill/>
                </a:ln>
                <a:solidFill>
                  <a:srgbClr val="212529"/>
                </a:solidFill>
                <a:effectLst/>
                <a:uLnTx/>
                <a:uFillTx/>
                <a:latin typeface="PROXIMA NOVA RG" panose="02000506030000020004" pitchFamily="2" charset="77"/>
                <a:ea typeface="+mn-ea"/>
                <a:cs typeface="+mn-cs"/>
                <a:sym typeface="Calibri"/>
              </a:rPr>
              <a:t> </a:t>
            </a:r>
          </a:p>
        </p:txBody>
      </p:sp>
      <p:sp>
        <p:nvSpPr>
          <p:cNvPr id="176" name="TextBox 6"/>
          <p:cNvSpPr txBox="1"/>
          <p:nvPr/>
        </p:nvSpPr>
        <p:spPr>
          <a:xfrm rot="16200000">
            <a:off x="10527634" y="4758868"/>
            <a:ext cx="2642929" cy="2692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defTabSz="914400">
              <a:defRPr sz="1200">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Proxima Nova Rg"/>
                <a:ea typeface="+mn-ea"/>
                <a:cs typeface="+mn-cs"/>
                <a:sym typeface="Proxima Nova"/>
              </a:rPr>
              <a:t>© Photo credit</a:t>
            </a:r>
          </a:p>
        </p:txBody>
      </p:sp>
      <p:sp>
        <p:nvSpPr>
          <p:cNvPr id="177" name="UNDP Digital"/>
          <p:cNvSpPr txBox="1"/>
          <p:nvPr/>
        </p:nvSpPr>
        <p:spPr>
          <a:xfrm rot="16200000">
            <a:off x="11422125" y="1102140"/>
            <a:ext cx="853949" cy="152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lgn="r" defTabSz="410763">
              <a:defRPr sz="1000" b="1">
                <a:solidFill>
                  <a:srgbClr val="FFFFFF"/>
                </a:solidFill>
              </a:defRPr>
            </a:lvl1pPr>
          </a:lstStyle>
          <a:p>
            <a:pPr marL="0" marR="0" lvl="0" indent="0" algn="r" defTabSz="410763"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Proxima Nova Rg"/>
                <a:ea typeface="+mn-ea"/>
                <a:cs typeface="+mn-cs"/>
                <a:sym typeface="Proxima Nova"/>
              </a:rPr>
              <a:t> #DigitalUNDP</a:t>
            </a:r>
          </a:p>
        </p:txBody>
      </p:sp>
      <p:pic>
        <p:nvPicPr>
          <p:cNvPr id="4098" name="Picture 2" descr="round gold-colored pocketwatch at 2:55">
            <a:extLst>
              <a:ext uri="{FF2B5EF4-FFF2-40B4-BE49-F238E27FC236}">
                <a16:creationId xmlns:a16="http://schemas.microsoft.com/office/drawing/2014/main" id="{128EBEAC-E409-DBA7-3761-2DBCCB4A24CC}"/>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saturation sat="80000"/>
                    </a14:imgEffect>
                  </a14:imgLayer>
                </a14:imgProps>
              </a:ext>
              <a:ext uri="{28A0092B-C50C-407E-A947-70E740481C1C}">
                <a14:useLocalDpi xmlns:a14="http://schemas.microsoft.com/office/drawing/2010/main" val="0"/>
              </a:ext>
            </a:extLst>
          </a:blip>
          <a:srcRect l="8249" r="14148"/>
          <a:stretch/>
        </p:blipFill>
        <p:spPr bwMode="auto">
          <a:xfrm>
            <a:off x="8199243" y="0"/>
            <a:ext cx="39927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5" name="Image" descr="Image"/>
          <p:cNvPicPr>
            <a:picLocks noChangeAspect="1"/>
          </p:cNvPicPr>
          <p:nvPr/>
        </p:nvPicPr>
        <p:blipFill>
          <a:blip r:embed="rId4"/>
          <a:stretch>
            <a:fillRect/>
          </a:stretch>
        </p:blipFill>
        <p:spPr>
          <a:xfrm rot="5400000" flipH="1">
            <a:off x="8324364" y="4980015"/>
            <a:ext cx="515215" cy="2128890"/>
          </a:xfrm>
          <a:prstGeom prst="rect">
            <a:avLst/>
          </a:prstGeom>
          <a:ln w="12700">
            <a:miter lim="400000"/>
          </a:ln>
        </p:spPr>
      </p:pic>
      <p:sp>
        <p:nvSpPr>
          <p:cNvPr id="2" name="Google Shape;204;p23">
            <a:extLst>
              <a:ext uri="{FF2B5EF4-FFF2-40B4-BE49-F238E27FC236}">
                <a16:creationId xmlns:a16="http://schemas.microsoft.com/office/drawing/2014/main" id="{362136F1-1BC9-15E4-AADD-D996D8767AFE}"/>
              </a:ext>
            </a:extLst>
          </p:cNvPr>
          <p:cNvSpPr txBox="1"/>
          <p:nvPr/>
        </p:nvSpPr>
        <p:spPr>
          <a:xfrm>
            <a:off x="501869" y="473757"/>
            <a:ext cx="10639621"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dirty="0">
                <a:solidFill>
                  <a:schemeClr val="tx1"/>
                </a:solidFill>
              </a:rPr>
              <a:t>Cost</a:t>
            </a:r>
            <a:endParaRPr kumimoji="0" lang="en-US" sz="3200" b="1" i="0" u="none" strike="noStrike" kern="0" cap="none" spc="0" normalizeH="0" baseline="0" noProof="0" dirty="0">
              <a:ln>
                <a:noFill/>
              </a:ln>
              <a:solidFill>
                <a:schemeClr val="tx1"/>
              </a:solidFill>
              <a:effectLst/>
              <a:uLnTx/>
              <a:uFillTx/>
              <a:latin typeface="Proxima Nova Rg"/>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8AF8D-679C-75CA-09EB-18FA61DAB4A4}"/>
              </a:ext>
            </a:extLst>
          </p:cNvPr>
          <p:cNvSpPr/>
          <p:nvPr/>
        </p:nvSpPr>
        <p:spPr>
          <a:xfrm>
            <a:off x="346470" y="299565"/>
            <a:ext cx="2360140" cy="6258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Future of the Electrical Energy Grid | How Does It Work?">
            <a:extLst>
              <a:ext uri="{FF2B5EF4-FFF2-40B4-BE49-F238E27FC236}">
                <a16:creationId xmlns:a16="http://schemas.microsoft.com/office/drawing/2014/main" id="{26B95162-11FF-53CF-1FFB-25D229A75D51}"/>
              </a:ext>
            </a:extLst>
          </p:cNvPr>
          <p:cNvPicPr>
            <a:picLocks noChangeAspect="1" noChangeArrowheads="1"/>
          </p:cNvPicPr>
          <p:nvPr/>
        </p:nvPicPr>
        <p:blipFill>
          <a:blip r:embed="rId3">
            <a:alphaModFix amt="53000"/>
            <a:extLst>
              <a:ext uri="{28A0092B-C50C-407E-A947-70E740481C1C}">
                <a14:useLocalDpi xmlns:a14="http://schemas.microsoft.com/office/drawing/2010/main" val="0"/>
              </a:ext>
            </a:extLst>
          </a:blip>
          <a:srcRect/>
          <a:stretch>
            <a:fillRect/>
          </a:stretch>
        </p:blipFill>
        <p:spPr bwMode="auto">
          <a:xfrm>
            <a:off x="987689" y="1517826"/>
            <a:ext cx="3556503" cy="23710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BC World Service - CrowdScience, Why does running water make me need the  toilet?">
            <a:extLst>
              <a:ext uri="{FF2B5EF4-FFF2-40B4-BE49-F238E27FC236}">
                <a16:creationId xmlns:a16="http://schemas.microsoft.com/office/drawing/2014/main" id="{192AFA9C-1899-70F7-4C3F-68B75F378152}"/>
              </a:ext>
            </a:extLst>
          </p:cNvPr>
          <p:cNvPicPr>
            <a:picLocks noChangeAspect="1" noChangeArrowheads="1"/>
          </p:cNvPicPr>
          <p:nvPr/>
        </p:nvPicPr>
        <p:blipFill>
          <a:blip r:embed="rId4">
            <a:alphaModFix amt="53000"/>
            <a:extLst>
              <a:ext uri="{28A0092B-C50C-407E-A947-70E740481C1C}">
                <a14:useLocalDpi xmlns:a14="http://schemas.microsoft.com/office/drawing/2010/main" val="0"/>
              </a:ext>
            </a:extLst>
          </a:blip>
          <a:srcRect/>
          <a:stretch>
            <a:fillRect/>
          </a:stretch>
        </p:blipFill>
        <p:spPr bwMode="auto">
          <a:xfrm>
            <a:off x="962793" y="3981613"/>
            <a:ext cx="3581399" cy="2014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ive us a Thane-Kalyan parallel road: rail commuters write to Nitin Gadkari">
            <a:extLst>
              <a:ext uri="{FF2B5EF4-FFF2-40B4-BE49-F238E27FC236}">
                <a16:creationId xmlns:a16="http://schemas.microsoft.com/office/drawing/2014/main" id="{1595745C-F9CF-D64B-E513-5D53E17535E6}"/>
              </a:ext>
            </a:extLst>
          </p:cNvPr>
          <p:cNvPicPr>
            <a:picLocks noChangeAspect="1" noChangeArrowheads="1"/>
          </p:cNvPicPr>
          <p:nvPr/>
        </p:nvPicPr>
        <p:blipFill rotWithShape="1">
          <a:blip r:embed="rId5">
            <a:alphaModFix amt="53000"/>
            <a:extLst>
              <a:ext uri="{28A0092B-C50C-407E-A947-70E740481C1C}">
                <a14:useLocalDpi xmlns:a14="http://schemas.microsoft.com/office/drawing/2010/main" val="0"/>
              </a:ext>
            </a:extLst>
          </a:blip>
          <a:srcRect l="34917" r="27934"/>
          <a:stretch/>
        </p:blipFill>
        <p:spPr bwMode="auto">
          <a:xfrm>
            <a:off x="4631559" y="1517826"/>
            <a:ext cx="2957690" cy="447832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4;p23">
            <a:extLst>
              <a:ext uri="{FF2B5EF4-FFF2-40B4-BE49-F238E27FC236}">
                <a16:creationId xmlns:a16="http://schemas.microsoft.com/office/drawing/2014/main" id="{B04A317B-4719-A89F-402B-DEAFF2202BFA}"/>
              </a:ext>
            </a:extLst>
          </p:cNvPr>
          <p:cNvSpPr txBox="1"/>
          <p:nvPr/>
        </p:nvSpPr>
        <p:spPr>
          <a:xfrm>
            <a:off x="501869" y="473757"/>
            <a:ext cx="10643925"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dirty="0">
                <a:solidFill>
                  <a:schemeClr val="tx1"/>
                </a:solidFill>
              </a:rPr>
              <a:t>Insufficient governance</a:t>
            </a:r>
            <a:endParaRPr kumimoji="0" lang="en-US" sz="3200" b="1" i="0" u="none" strike="noStrike" kern="0" cap="none" spc="0" normalizeH="0" baseline="0" noProof="0" dirty="0">
              <a:ln>
                <a:noFill/>
              </a:ln>
              <a:solidFill>
                <a:schemeClr val="tx1"/>
              </a:solidFill>
              <a:effectLst/>
              <a:uLnTx/>
              <a:uFillTx/>
              <a:latin typeface="Proxima Nova Rg"/>
              <a:sym typeface="Proxima Nova"/>
            </a:endParaRPr>
          </a:p>
        </p:txBody>
      </p:sp>
      <p:pic>
        <p:nvPicPr>
          <p:cNvPr id="10" name="Image" descr="Image">
            <a:extLst>
              <a:ext uri="{FF2B5EF4-FFF2-40B4-BE49-F238E27FC236}">
                <a16:creationId xmlns:a16="http://schemas.microsoft.com/office/drawing/2014/main" id="{F6B15AAA-1859-9DBF-FEC5-AD1A5B16B8A6}"/>
              </a:ext>
            </a:extLst>
          </p:cNvPr>
          <p:cNvPicPr>
            <a:picLocks noChangeAspect="1"/>
          </p:cNvPicPr>
          <p:nvPr/>
        </p:nvPicPr>
        <p:blipFill>
          <a:blip r:embed="rId6"/>
          <a:stretch>
            <a:fillRect/>
          </a:stretch>
        </p:blipFill>
        <p:spPr>
          <a:xfrm>
            <a:off x="0" y="1134622"/>
            <a:ext cx="1885976" cy="689177"/>
          </a:xfrm>
          <a:prstGeom prst="rect">
            <a:avLst/>
          </a:prstGeom>
          <a:ln w="12700">
            <a:miter lim="400000"/>
          </a:ln>
        </p:spPr>
      </p:pic>
      <p:sp>
        <p:nvSpPr>
          <p:cNvPr id="14" name="TextBox 13">
            <a:extLst>
              <a:ext uri="{FF2B5EF4-FFF2-40B4-BE49-F238E27FC236}">
                <a16:creationId xmlns:a16="http://schemas.microsoft.com/office/drawing/2014/main" id="{3830D90E-41C3-A9D5-2696-3D597F14318B}"/>
              </a:ext>
            </a:extLst>
          </p:cNvPr>
          <p:cNvSpPr txBox="1"/>
          <p:nvPr/>
        </p:nvSpPr>
        <p:spPr>
          <a:xfrm>
            <a:off x="8136793" y="2479717"/>
            <a:ext cx="3708737"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10763"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68E40"/>
                </a:solidFill>
                <a:effectLst/>
                <a:uLnTx/>
                <a:uFillTx/>
                <a:latin typeface="PROXIMA NOVA RG" panose="02000506030000020004" pitchFamily="2" charset="77"/>
                <a:ea typeface="+mn-ea"/>
                <a:cs typeface="+mn-cs"/>
                <a:sym typeface="Calibri"/>
              </a:rPr>
              <a:t>What if</a:t>
            </a:r>
            <a:r>
              <a:rPr kumimoji="0" lang="en-GB" sz="3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 we governed digital more like we govern physical infrastructure?</a:t>
            </a:r>
          </a:p>
        </p:txBody>
      </p:sp>
    </p:spTree>
    <p:extLst>
      <p:ext uri="{BB962C8B-B14F-4D97-AF65-F5344CB8AC3E}">
        <p14:creationId xmlns:p14="http://schemas.microsoft.com/office/powerpoint/2010/main" val="19461342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8AF8D-679C-75CA-09EB-18FA61DAB4A4}"/>
              </a:ext>
            </a:extLst>
          </p:cNvPr>
          <p:cNvSpPr/>
          <p:nvPr/>
        </p:nvSpPr>
        <p:spPr>
          <a:xfrm>
            <a:off x="346470" y="299565"/>
            <a:ext cx="2360140" cy="6258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Future of the Electrical Energy Grid | How Does It Work?">
            <a:extLst>
              <a:ext uri="{FF2B5EF4-FFF2-40B4-BE49-F238E27FC236}">
                <a16:creationId xmlns:a16="http://schemas.microsoft.com/office/drawing/2014/main" id="{26B95162-11FF-53CF-1FFB-25D229A75D51}"/>
              </a:ext>
            </a:extLst>
          </p:cNvPr>
          <p:cNvPicPr>
            <a:picLocks noChangeAspect="1" noChangeArrowheads="1"/>
          </p:cNvPicPr>
          <p:nvPr/>
        </p:nvPicPr>
        <p:blipFill>
          <a:blip r:embed="rId2">
            <a:alphaModFix amt="53000"/>
            <a:extLst>
              <a:ext uri="{28A0092B-C50C-407E-A947-70E740481C1C}">
                <a14:useLocalDpi xmlns:a14="http://schemas.microsoft.com/office/drawing/2010/main" val="0"/>
              </a:ext>
            </a:extLst>
          </a:blip>
          <a:srcRect/>
          <a:stretch>
            <a:fillRect/>
          </a:stretch>
        </p:blipFill>
        <p:spPr bwMode="auto">
          <a:xfrm>
            <a:off x="987689" y="1517826"/>
            <a:ext cx="3556503" cy="23710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BC World Service - CrowdScience, Why does running water make me need the  toilet?">
            <a:extLst>
              <a:ext uri="{FF2B5EF4-FFF2-40B4-BE49-F238E27FC236}">
                <a16:creationId xmlns:a16="http://schemas.microsoft.com/office/drawing/2014/main" id="{192AFA9C-1899-70F7-4C3F-68B75F378152}"/>
              </a:ext>
            </a:extLst>
          </p:cNvPr>
          <p:cNvPicPr>
            <a:picLocks noChangeAspect="1" noChangeArrowheads="1"/>
          </p:cNvPicPr>
          <p:nvPr/>
        </p:nvPicPr>
        <p:blipFill>
          <a:blip r:embed="rId3">
            <a:alphaModFix amt="53000"/>
            <a:extLst>
              <a:ext uri="{28A0092B-C50C-407E-A947-70E740481C1C}">
                <a14:useLocalDpi xmlns:a14="http://schemas.microsoft.com/office/drawing/2010/main" val="0"/>
              </a:ext>
            </a:extLst>
          </a:blip>
          <a:srcRect/>
          <a:stretch>
            <a:fillRect/>
          </a:stretch>
        </p:blipFill>
        <p:spPr bwMode="auto">
          <a:xfrm>
            <a:off x="962793" y="3981613"/>
            <a:ext cx="3581399" cy="2014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ive us a Thane-Kalyan parallel road: rail commuters write to Nitin Gadkari">
            <a:extLst>
              <a:ext uri="{FF2B5EF4-FFF2-40B4-BE49-F238E27FC236}">
                <a16:creationId xmlns:a16="http://schemas.microsoft.com/office/drawing/2014/main" id="{1595745C-F9CF-D64B-E513-5D53E17535E6}"/>
              </a:ext>
            </a:extLst>
          </p:cNvPr>
          <p:cNvPicPr>
            <a:picLocks noChangeAspect="1" noChangeArrowheads="1"/>
          </p:cNvPicPr>
          <p:nvPr/>
        </p:nvPicPr>
        <p:blipFill rotWithShape="1">
          <a:blip r:embed="rId4">
            <a:alphaModFix amt="53000"/>
            <a:extLst>
              <a:ext uri="{28A0092B-C50C-407E-A947-70E740481C1C}">
                <a14:useLocalDpi xmlns:a14="http://schemas.microsoft.com/office/drawing/2010/main" val="0"/>
              </a:ext>
            </a:extLst>
          </a:blip>
          <a:srcRect l="34917" r="27934"/>
          <a:stretch/>
        </p:blipFill>
        <p:spPr bwMode="auto">
          <a:xfrm>
            <a:off x="4631559" y="1517826"/>
            <a:ext cx="2957690" cy="447832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descr="Image">
            <a:extLst>
              <a:ext uri="{FF2B5EF4-FFF2-40B4-BE49-F238E27FC236}">
                <a16:creationId xmlns:a16="http://schemas.microsoft.com/office/drawing/2014/main" id="{F6B15AAA-1859-9DBF-FEC5-AD1A5B16B8A6}"/>
              </a:ext>
            </a:extLst>
          </p:cNvPr>
          <p:cNvPicPr>
            <a:picLocks noChangeAspect="1"/>
          </p:cNvPicPr>
          <p:nvPr/>
        </p:nvPicPr>
        <p:blipFill>
          <a:blip r:embed="rId5"/>
          <a:stretch>
            <a:fillRect/>
          </a:stretch>
        </p:blipFill>
        <p:spPr>
          <a:xfrm>
            <a:off x="0" y="1134622"/>
            <a:ext cx="1885976" cy="689177"/>
          </a:xfrm>
          <a:prstGeom prst="rect">
            <a:avLst/>
          </a:prstGeom>
          <a:ln w="12700">
            <a:miter lim="400000"/>
          </a:ln>
        </p:spPr>
      </p:pic>
      <p:sp>
        <p:nvSpPr>
          <p:cNvPr id="14" name="TextBox 13">
            <a:extLst>
              <a:ext uri="{FF2B5EF4-FFF2-40B4-BE49-F238E27FC236}">
                <a16:creationId xmlns:a16="http://schemas.microsoft.com/office/drawing/2014/main" id="{3830D90E-41C3-A9D5-2696-3D597F14318B}"/>
              </a:ext>
            </a:extLst>
          </p:cNvPr>
          <p:cNvSpPr txBox="1"/>
          <p:nvPr/>
        </p:nvSpPr>
        <p:spPr>
          <a:xfrm>
            <a:off x="8020103" y="2119115"/>
            <a:ext cx="3708737" cy="3539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10763"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tx1"/>
                </a:solidFill>
                <a:effectLst/>
                <a:uLnTx/>
                <a:uFillTx/>
                <a:latin typeface="PROXIMA NOVA RG" panose="02000506030000020004" pitchFamily="2" charset="77"/>
                <a:ea typeface="+mn-ea"/>
                <a:cs typeface="+mn-cs"/>
                <a:sym typeface="Calibri"/>
              </a:rPr>
              <a:t>Deliberate government investment, policy and coordination to increase public welfare and private sector growth</a:t>
            </a:r>
          </a:p>
        </p:txBody>
      </p:sp>
    </p:spTree>
    <p:extLst>
      <p:ext uri="{BB962C8B-B14F-4D97-AF65-F5344CB8AC3E}">
        <p14:creationId xmlns:p14="http://schemas.microsoft.com/office/powerpoint/2010/main" val="425237047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WtGtF4sWRUuC67DYfXGJV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0a45.t4qPKf5IHQBOFxK4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vsB_tLJwShmNOXi_pUAuj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4ztAa4L_QP.X2NYE.v.k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4ztAa4L_QP.X2NYE.v.k6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tGtF4sWRUuC67DYfXGJV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0a45.t4qPKf5IHQBOFxK4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sB_tLJwShmNOXi_pUAuj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4ztAa4L_QP.X2NYE.v.k6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ztAa4L_QP.X2NYE.v.k6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WtGtF4sWRUuC67DYfXGJV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0a45.t4qPKf5IHQBOFxK4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NLcqBZfDDWNuTypl78.NV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vsB_tLJwShmNOXi_pUAuj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4ztAa4L_QP.X2NYE.v.k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ztAa4L_QP.X2NYE.v.k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Vorlage 51279 (UN Transformation)">
  <a:themeElements>
    <a:clrScheme name="51279 (UN Transformation)">
      <a:dk1>
        <a:srgbClr val="000000"/>
      </a:dk1>
      <a:lt1>
        <a:srgbClr val="4B4B4B"/>
      </a:lt1>
      <a:dk2>
        <a:srgbClr val="FFFFFF"/>
      </a:dk2>
      <a:lt2>
        <a:srgbClr val="646464"/>
      </a:lt2>
      <a:accent1>
        <a:srgbClr val="19486A"/>
      </a:accent1>
      <a:accent2>
        <a:srgbClr val="0A97D9"/>
      </a:accent2>
      <a:accent3>
        <a:srgbClr val="97E0F1"/>
      </a:accent3>
      <a:accent4>
        <a:srgbClr val="EBEBEB"/>
      </a:accent4>
      <a:accent5>
        <a:srgbClr val="FF3A21"/>
      </a:accent5>
      <a:accent6>
        <a:srgbClr val="C0C0C0"/>
      </a:accent6>
      <a:hlink>
        <a:srgbClr val="97E0F1"/>
      </a:hlink>
      <a:folHlink>
        <a:srgbClr val="EBEBE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lIns="36000" tIns="36000" rIns="36000" bIns="36000" rtlCol="0" anchor="ctr" anchorCtr="0"/>
      <a:lstStyle>
        <a:defPPr algn="ctr">
          <a:defRPr sz="11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45720" rIns="45720" bIns="45720" rtlCol="0">
        <a:spAutoFit/>
      </a:bodyPr>
      <a:lstStyle>
        <a:defPPr marL="285750" indent="-285750">
          <a:lnSpc>
            <a:spcPct val="85000"/>
          </a:lnSpc>
          <a:spcAft>
            <a:spcPts val="600"/>
          </a:spcAft>
          <a:buClrTx/>
          <a:buSzPct val="75000"/>
          <a:buFont typeface="Arial" pitchFamily="34" charset="0"/>
          <a:buChar char="►"/>
          <a:defRPr sz="1100" dirty="0" err="1" smtClean="0">
            <a:solidFill>
              <a:schemeClr val="bg1"/>
            </a:solidFill>
          </a:defRPr>
        </a:defPPr>
      </a:lstStyle>
    </a:txDef>
  </a:objectDefaults>
  <a:extraClrSchemeLst/>
  <a:custClrLst>
    <a:custClr name="Gray accent 1">
      <a:srgbClr val="646464"/>
    </a:custClr>
    <a:custClr name="Blue accent 1">
      <a:srgbClr val="274F77"/>
    </a:custClr>
    <a:custClr name="White">
      <a:srgbClr val="FFFFFF"/>
    </a:custClr>
    <a:custClr name="Red">
      <a:srgbClr val="F04C3E"/>
    </a:custClr>
    <a:custClr name="Light red">
      <a:srgbClr val="FBD2CF"/>
    </a:custClr>
    <a:custClr name="White">
      <a:srgbClr val="FFFFFF"/>
    </a:custClr>
    <a:custClr name="Parthenon blue">
      <a:srgbClr val="51A7DD"/>
    </a:custClr>
    <a:custClr name="White">
      <a:srgbClr val="FFFFFF"/>
    </a:custClr>
    <a:custClr name="White">
      <a:srgbClr val="FFFFFF"/>
    </a:custClr>
    <a:custClr name="White">
      <a:srgbClr val="FFFFFF"/>
    </a:custClr>
    <a:custClr name="Gray accent 1">
      <a:srgbClr val="808080"/>
    </a:custClr>
    <a:custClr name="Blue accent 1">
      <a:srgbClr val="336699"/>
    </a:custClr>
    <a:custClr name="White">
      <a:srgbClr val="FFFFFF"/>
    </a:custClr>
    <a:custClr name="EY Yellow">
      <a:srgbClr val="FFD200"/>
    </a:custClr>
    <a:custClr name="Light yellow">
      <a:srgbClr val="FFF8C0"/>
    </a:custClr>
    <a:custClr name="White">
      <a:srgbClr val="FFFFFF"/>
    </a:custClr>
    <a:custClr name="EY Yellow">
      <a:srgbClr val="FFD200"/>
    </a:custClr>
    <a:custClr name="White">
      <a:srgbClr val="FFFFFF"/>
    </a:custClr>
    <a:custClr name="White">
      <a:srgbClr val="FFFFFF"/>
    </a:custClr>
    <a:custClr name="White">
      <a:srgbClr val="FFFFFF"/>
    </a:custClr>
    <a:custClr name="Gray accent 1">
      <a:srgbClr val="999999"/>
    </a:custClr>
    <a:custClr name="Blue accent 1">
      <a:srgbClr val="3D8BCB"/>
    </a:custClr>
    <a:custClr name="White">
      <a:srgbClr val="FFFFFF"/>
    </a:custClr>
    <a:custClr name="Green">
      <a:srgbClr val="2C973E"/>
    </a:custClr>
    <a:custClr name="Light green">
      <a:srgbClr val="CAE5C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C0C0C0"/>
    </a:custClr>
    <a:custClr name="Blue accent 1">
      <a:srgbClr val="79BA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D9D9D9"/>
    </a:custClr>
    <a:custClr name="Blue accent 1">
      <a:srgbClr val="BCDDF2"/>
    </a:custClr>
    <a:custClr name="White">
      <a:srgbClr val="FFFFFF"/>
    </a:custClr>
    <a:custClr name="Shiny yellow">
      <a:srgbClr val="FFE6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Vorlage 51279 (UN Transformation).potx" id="{8E50E5C2-980C-468E-A75F-21E8C13D3E48}" vid="{647854F3-D12B-4A40-9C66-29538B6943B3}"/>
    </a:ext>
  </a:extLst>
</a:theme>
</file>

<file path=ppt/theme/theme10.xml><?xml version="1.0" encoding="utf-8"?>
<a:theme xmlns:a="http://schemas.openxmlformats.org/drawingml/2006/main" name="2_Vorlage 51279 (UN Transformation)">
  <a:themeElements>
    <a:clrScheme name="2_Vorlage 51279 (UN Transformation)">
      <a:dk1>
        <a:srgbClr val="000000"/>
      </a:dk1>
      <a:lt1>
        <a:srgbClr val="FFFFFF"/>
      </a:lt1>
      <a:dk2>
        <a:srgbClr val="A7A7A7"/>
      </a:dk2>
      <a:lt2>
        <a:srgbClr val="535353"/>
      </a:lt2>
      <a:accent1>
        <a:srgbClr val="19486A"/>
      </a:accent1>
      <a:accent2>
        <a:srgbClr val="0A97D9"/>
      </a:accent2>
      <a:accent3>
        <a:srgbClr val="97E0F1"/>
      </a:accent3>
      <a:accent4>
        <a:srgbClr val="EBEBEB"/>
      </a:accent4>
      <a:accent5>
        <a:srgbClr val="FF3A21"/>
      </a:accent5>
      <a:accent6>
        <a:srgbClr val="C0C0C0"/>
      </a:accent6>
      <a:hlink>
        <a:srgbClr val="0000FF"/>
      </a:hlink>
      <a:folHlink>
        <a:srgbClr val="FF00FF"/>
      </a:folHlink>
    </a:clrScheme>
    <a:fontScheme name="2_Vorlage 51279 (UN Transformation)">
      <a:majorFont>
        <a:latin typeface="Helvetica"/>
        <a:ea typeface="Helvetica"/>
        <a:cs typeface="Helvetica"/>
      </a:majorFont>
      <a:minorFont>
        <a:latin typeface="Calibri"/>
        <a:ea typeface="Calibri"/>
        <a:cs typeface="Calibri"/>
      </a:minorFont>
    </a:fontScheme>
    <a:fmtScheme name="2_Vorlage 51279 (UN Transform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6000" tIns="36000" rIns="36000" bIns="360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Vorlage 51279 (UN Transformation)">
  <a:themeElements>
    <a:clrScheme name="51279 (UN Transformation)">
      <a:dk1>
        <a:srgbClr val="000000"/>
      </a:dk1>
      <a:lt1>
        <a:srgbClr val="4B4B4B"/>
      </a:lt1>
      <a:dk2>
        <a:srgbClr val="FFFFFF"/>
      </a:dk2>
      <a:lt2>
        <a:srgbClr val="646464"/>
      </a:lt2>
      <a:accent1>
        <a:srgbClr val="19486A"/>
      </a:accent1>
      <a:accent2>
        <a:srgbClr val="0A97D9"/>
      </a:accent2>
      <a:accent3>
        <a:srgbClr val="97E0F1"/>
      </a:accent3>
      <a:accent4>
        <a:srgbClr val="EBEBEB"/>
      </a:accent4>
      <a:accent5>
        <a:srgbClr val="FF3A21"/>
      </a:accent5>
      <a:accent6>
        <a:srgbClr val="C0C0C0"/>
      </a:accent6>
      <a:hlink>
        <a:srgbClr val="97E0F1"/>
      </a:hlink>
      <a:folHlink>
        <a:srgbClr val="EBEBE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lIns="36000" tIns="36000" rIns="36000" bIns="36000" rtlCol="0" anchor="ctr" anchorCtr="0"/>
      <a:lstStyle>
        <a:defPPr algn="ctr">
          <a:defRPr sz="11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45720" rIns="45720" bIns="45720" rtlCol="0">
        <a:spAutoFit/>
      </a:bodyPr>
      <a:lstStyle>
        <a:defPPr marL="285750" indent="-285750">
          <a:lnSpc>
            <a:spcPct val="85000"/>
          </a:lnSpc>
          <a:spcAft>
            <a:spcPts val="600"/>
          </a:spcAft>
          <a:buClrTx/>
          <a:buSzPct val="75000"/>
          <a:buFont typeface="Arial" pitchFamily="34" charset="0"/>
          <a:buChar char="►"/>
          <a:defRPr sz="1100" dirty="0" err="1" smtClean="0">
            <a:solidFill>
              <a:schemeClr val="bg1"/>
            </a:solidFill>
          </a:defRPr>
        </a:defPPr>
      </a:lstStyle>
    </a:txDef>
  </a:objectDefaults>
  <a:extraClrSchemeLst/>
  <a:custClrLst>
    <a:custClr name="Gray accent 1">
      <a:srgbClr val="646464"/>
    </a:custClr>
    <a:custClr name="Blue accent 1">
      <a:srgbClr val="274F77"/>
    </a:custClr>
    <a:custClr name="White">
      <a:srgbClr val="FFFFFF"/>
    </a:custClr>
    <a:custClr name="Red">
      <a:srgbClr val="F04C3E"/>
    </a:custClr>
    <a:custClr name="Light red">
      <a:srgbClr val="FBD2CF"/>
    </a:custClr>
    <a:custClr name="White">
      <a:srgbClr val="FFFFFF"/>
    </a:custClr>
    <a:custClr name="Parthenon blue">
      <a:srgbClr val="51A7DD"/>
    </a:custClr>
    <a:custClr name="White">
      <a:srgbClr val="FFFFFF"/>
    </a:custClr>
    <a:custClr name="White">
      <a:srgbClr val="FFFFFF"/>
    </a:custClr>
    <a:custClr name="White">
      <a:srgbClr val="FFFFFF"/>
    </a:custClr>
    <a:custClr name="Gray accent 1">
      <a:srgbClr val="808080"/>
    </a:custClr>
    <a:custClr name="Blue accent 1">
      <a:srgbClr val="336699"/>
    </a:custClr>
    <a:custClr name="White">
      <a:srgbClr val="FFFFFF"/>
    </a:custClr>
    <a:custClr name="EY Yellow">
      <a:srgbClr val="FFD200"/>
    </a:custClr>
    <a:custClr name="Light yellow">
      <a:srgbClr val="FFF8C0"/>
    </a:custClr>
    <a:custClr name="White">
      <a:srgbClr val="FFFFFF"/>
    </a:custClr>
    <a:custClr name="EY Yellow">
      <a:srgbClr val="FFD200"/>
    </a:custClr>
    <a:custClr name="White">
      <a:srgbClr val="FFFFFF"/>
    </a:custClr>
    <a:custClr name="White">
      <a:srgbClr val="FFFFFF"/>
    </a:custClr>
    <a:custClr name="White">
      <a:srgbClr val="FFFFFF"/>
    </a:custClr>
    <a:custClr name="Gray accent 1">
      <a:srgbClr val="999999"/>
    </a:custClr>
    <a:custClr name="Blue accent 1">
      <a:srgbClr val="3D8BCB"/>
    </a:custClr>
    <a:custClr name="White">
      <a:srgbClr val="FFFFFF"/>
    </a:custClr>
    <a:custClr name="Green">
      <a:srgbClr val="2C973E"/>
    </a:custClr>
    <a:custClr name="Light green">
      <a:srgbClr val="CAE5C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C0C0C0"/>
    </a:custClr>
    <a:custClr name="Blue accent 1">
      <a:srgbClr val="79BA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D9D9D9"/>
    </a:custClr>
    <a:custClr name="Blue accent 1">
      <a:srgbClr val="BCDDF2"/>
    </a:custClr>
    <a:custClr name="White">
      <a:srgbClr val="FFFFFF"/>
    </a:custClr>
    <a:custClr name="Shiny yellow">
      <a:srgbClr val="FFE6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Vorlage 51279 (UN Transformation).potx" id="{8E50E5C2-980C-468E-A75F-21E8C13D3E48}" vid="{647854F3-D12B-4A40-9C66-29538B6943B3}"/>
    </a:ext>
  </a:extLst>
</a:theme>
</file>

<file path=ppt/theme/theme3.xml><?xml version="1.0" encoding="utf-8"?>
<a:theme xmlns:a="http://schemas.openxmlformats.org/drawingml/2006/main" name="6_Vorlage 51279 (UN Transformation)">
  <a:themeElements>
    <a:clrScheme name="51279 (UN Transformation)">
      <a:dk1>
        <a:srgbClr val="000000"/>
      </a:dk1>
      <a:lt1>
        <a:srgbClr val="4B4B4B"/>
      </a:lt1>
      <a:dk2>
        <a:srgbClr val="FFFFFF"/>
      </a:dk2>
      <a:lt2>
        <a:srgbClr val="646464"/>
      </a:lt2>
      <a:accent1>
        <a:srgbClr val="19486A"/>
      </a:accent1>
      <a:accent2>
        <a:srgbClr val="0A97D9"/>
      </a:accent2>
      <a:accent3>
        <a:srgbClr val="97E0F1"/>
      </a:accent3>
      <a:accent4>
        <a:srgbClr val="EBEBEB"/>
      </a:accent4>
      <a:accent5>
        <a:srgbClr val="FF3A21"/>
      </a:accent5>
      <a:accent6>
        <a:srgbClr val="C0C0C0"/>
      </a:accent6>
      <a:hlink>
        <a:srgbClr val="97E0F1"/>
      </a:hlink>
      <a:folHlink>
        <a:srgbClr val="EBEBE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lIns="36000" tIns="36000" rIns="36000" bIns="36000" rtlCol="0" anchor="ctr" anchorCtr="0"/>
      <a:lstStyle>
        <a:defPPr algn="ctr">
          <a:defRPr sz="11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45720" rIns="45720" bIns="45720" rtlCol="0">
        <a:spAutoFit/>
      </a:bodyPr>
      <a:lstStyle>
        <a:defPPr marL="285750" indent="-285750">
          <a:lnSpc>
            <a:spcPct val="85000"/>
          </a:lnSpc>
          <a:spcAft>
            <a:spcPts val="600"/>
          </a:spcAft>
          <a:buClrTx/>
          <a:buSzPct val="75000"/>
          <a:buFont typeface="Arial" pitchFamily="34" charset="0"/>
          <a:buChar char="►"/>
          <a:defRPr sz="1100" dirty="0" err="1" smtClean="0">
            <a:solidFill>
              <a:schemeClr val="bg1"/>
            </a:solidFill>
          </a:defRPr>
        </a:defPPr>
      </a:lstStyle>
    </a:txDef>
  </a:objectDefaults>
  <a:extraClrSchemeLst/>
  <a:custClrLst>
    <a:custClr name="Gray accent 1">
      <a:srgbClr val="646464"/>
    </a:custClr>
    <a:custClr name="Blue accent 1">
      <a:srgbClr val="274F77"/>
    </a:custClr>
    <a:custClr name="White">
      <a:srgbClr val="FFFFFF"/>
    </a:custClr>
    <a:custClr name="Red">
      <a:srgbClr val="F04C3E"/>
    </a:custClr>
    <a:custClr name="Light red">
      <a:srgbClr val="FBD2CF"/>
    </a:custClr>
    <a:custClr name="White">
      <a:srgbClr val="FFFFFF"/>
    </a:custClr>
    <a:custClr name="Parthenon blue">
      <a:srgbClr val="51A7DD"/>
    </a:custClr>
    <a:custClr name="White">
      <a:srgbClr val="FFFFFF"/>
    </a:custClr>
    <a:custClr name="White">
      <a:srgbClr val="FFFFFF"/>
    </a:custClr>
    <a:custClr name="White">
      <a:srgbClr val="FFFFFF"/>
    </a:custClr>
    <a:custClr name="Gray accent 1">
      <a:srgbClr val="808080"/>
    </a:custClr>
    <a:custClr name="Blue accent 1">
      <a:srgbClr val="336699"/>
    </a:custClr>
    <a:custClr name="White">
      <a:srgbClr val="FFFFFF"/>
    </a:custClr>
    <a:custClr name="EY Yellow">
      <a:srgbClr val="FFD200"/>
    </a:custClr>
    <a:custClr name="Light yellow">
      <a:srgbClr val="FFF8C0"/>
    </a:custClr>
    <a:custClr name="White">
      <a:srgbClr val="FFFFFF"/>
    </a:custClr>
    <a:custClr name="EY Yellow">
      <a:srgbClr val="FFD200"/>
    </a:custClr>
    <a:custClr name="White">
      <a:srgbClr val="FFFFFF"/>
    </a:custClr>
    <a:custClr name="White">
      <a:srgbClr val="FFFFFF"/>
    </a:custClr>
    <a:custClr name="White">
      <a:srgbClr val="FFFFFF"/>
    </a:custClr>
    <a:custClr name="Gray accent 1">
      <a:srgbClr val="999999"/>
    </a:custClr>
    <a:custClr name="Blue accent 1">
      <a:srgbClr val="3D8BCB"/>
    </a:custClr>
    <a:custClr name="White">
      <a:srgbClr val="FFFFFF"/>
    </a:custClr>
    <a:custClr name="Green">
      <a:srgbClr val="2C973E"/>
    </a:custClr>
    <a:custClr name="Light green">
      <a:srgbClr val="CAE5C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C0C0C0"/>
    </a:custClr>
    <a:custClr name="Blue accent 1">
      <a:srgbClr val="79BA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D9D9D9"/>
    </a:custClr>
    <a:custClr name="Blue accent 1">
      <a:srgbClr val="BCDDF2"/>
    </a:custClr>
    <a:custClr name="White">
      <a:srgbClr val="FFFFFF"/>
    </a:custClr>
    <a:custClr name="Shiny yellow">
      <a:srgbClr val="FFE6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Vorlage 51279 (UN Transformation).potx" id="{8E50E5C2-980C-468E-A75F-21E8C13D3E48}" vid="{647854F3-D12B-4A40-9C66-29538B6943B3}"/>
    </a:ext>
  </a:extLst>
</a:theme>
</file>

<file path=ppt/theme/theme4.xml><?xml version="1.0" encoding="utf-8"?>
<a:theme xmlns:a="http://schemas.openxmlformats.org/drawingml/2006/main" name="4_Vorlage 51279 (UN Transformation)">
  <a:themeElements>
    <a:clrScheme name="2_Vorlage 51279 (UN Transformation)">
      <a:dk1>
        <a:srgbClr val="000000"/>
      </a:dk1>
      <a:lt1>
        <a:srgbClr val="FFFFFF"/>
      </a:lt1>
      <a:dk2>
        <a:srgbClr val="A7A7A7"/>
      </a:dk2>
      <a:lt2>
        <a:srgbClr val="535353"/>
      </a:lt2>
      <a:accent1>
        <a:srgbClr val="19486A"/>
      </a:accent1>
      <a:accent2>
        <a:srgbClr val="0A97D9"/>
      </a:accent2>
      <a:accent3>
        <a:srgbClr val="97E0F1"/>
      </a:accent3>
      <a:accent4>
        <a:srgbClr val="EBEBEB"/>
      </a:accent4>
      <a:accent5>
        <a:srgbClr val="FF3A21"/>
      </a:accent5>
      <a:accent6>
        <a:srgbClr val="C0C0C0"/>
      </a:accent6>
      <a:hlink>
        <a:srgbClr val="0000FF"/>
      </a:hlink>
      <a:folHlink>
        <a:srgbClr val="FF00FF"/>
      </a:folHlink>
    </a:clrScheme>
    <a:fontScheme name="2_Vorlage 51279 (UN Transformation)">
      <a:majorFont>
        <a:latin typeface="Helvetica"/>
        <a:ea typeface="Helvetica"/>
        <a:cs typeface="Helvetica"/>
      </a:majorFont>
      <a:minorFont>
        <a:latin typeface="Calibri"/>
        <a:ea typeface="Calibri"/>
        <a:cs typeface="Calibri"/>
      </a:minorFont>
    </a:fontScheme>
    <a:fmtScheme name="2_Vorlage 51279 (UN Transform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6000" tIns="36000" rIns="36000" bIns="360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hite">
  <a:themeElements>
    <a:clrScheme name="UNDP PALET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20606_Digital Strategy update for Audit Advisory Committee" id="{632F903F-ED1B-4D36-A0B1-2784E8307A82}" vid="{86A3975F-72D6-4743-93FF-AB537932059E}"/>
    </a:ext>
  </a:extLst>
</a:theme>
</file>

<file path=ppt/theme/theme7.xml><?xml version="1.0" encoding="utf-8"?>
<a:theme xmlns:a="http://schemas.openxmlformats.org/drawingml/2006/main" name="4_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5717" tIns="35717" rIns="35717" bIns="35717" numCol="1" spcCol="38100" rtlCol="0" anchor="ctr">
        <a:spAutoFit/>
      </a:bodyPr>
      <a:lstStyle>
        <a:defPPr marL="0" marR="0" indent="0" algn="l" defTabSz="41076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xima Nova Rg"/>
            <a:ea typeface="Proxima Nova Rg"/>
            <a:cs typeface="Proxima Nova Rg"/>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35717" tIns="35717" rIns="35717" bIns="35717" numCol="1" spcCol="38100" rtlCol="0" anchor="ctr">
        <a:spAutoFit/>
      </a:bodyPr>
      <a:lstStyle>
        <a:defPPr marL="0" marR="0" indent="0" algn="l" defTabSz="41076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xima Nova Rg"/>
            <a:ea typeface="Proxima Nova Rg"/>
            <a:cs typeface="Proxima Nova Rg"/>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C8201760-B455-4A47-B31E-1C95C1E8DADB}" vid="{D56FE476-E49C-964B-B289-460D1020A7B4}"/>
    </a:ext>
  </a:extLst>
</a:theme>
</file>

<file path=ppt/theme/theme8.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roxima Nova"/>
        <a:ea typeface="Proxima Nova"/>
        <a:cs typeface="Proxima Nova"/>
      </a:majorFont>
      <a:minorFont>
        <a:latin typeface="Proxima Nova"/>
        <a:ea typeface="Proxima Nova"/>
        <a:cs typeface="Proxima Nov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ctr" defTabSz="410765"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l" defTabSz="410765"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_governance_template" id="{7512C1D7-C476-B04F-ADE5-766BBA27D35B}" vid="{EDD0FEE7-CAFB-A547-AA32-1CDBABCEDF3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3AC65AB8C851489F5ECF323C3C9387" ma:contentTypeVersion="21" ma:contentTypeDescription="Create a new document." ma:contentTypeScope="" ma:versionID="f84f45b5344bc3b92bba352f47383787">
  <xsd:schema xmlns:xsd="http://www.w3.org/2001/XMLSchema" xmlns:xs="http://www.w3.org/2001/XMLSchema" xmlns:p="http://schemas.microsoft.com/office/2006/metadata/properties" xmlns:ns2="039223aa-5308-442e-875b-11b6a414bb16" xmlns:ns3="a1819b20-839e-4c0c-8bad-3566ecae61af" targetNamespace="http://schemas.microsoft.com/office/2006/metadata/properties" ma:root="true" ma:fieldsID="5ebc8d7ef9d0d7c5719748b0ac8fbaa3" ns2:_="" ns3:_="">
    <xsd:import namespace="039223aa-5308-442e-875b-11b6a414bb16"/>
    <xsd:import namespace="a1819b20-839e-4c0c-8bad-3566ecae61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_Flow_SignoffStatus" minOccurs="0"/>
                <xsd:element ref="ns2:MediaServiceLocation" minOccurs="0"/>
                <xsd:element ref="ns2:lcf76f155ced4ddcb4097134ff3c332f" minOccurs="0"/>
                <xsd:element ref="ns3:TaxCatchAll" minOccurs="0"/>
                <xsd:element ref="ns2:MostUsed" minOccurs="0"/>
                <xsd:element ref="ns2:MediaServiceObjectDetectorVersions" minOccurs="0"/>
                <xsd:element ref="ns2:MediaServiceSearchProperties" minOccurs="0"/>
                <xsd:element ref="ns2: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9223aa-5308-442e-875b-11b6a414b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ostUsed" ma:index="25" nillable="true" ma:displayName="Most Used" ma:format="Dropdown" ma:internalName="MostUsed">
      <xsd:simpleType>
        <xsd:restriction base="dms:Choice">
          <xsd:enumeration value="P1"/>
          <xsd:enumeration value="P2"/>
          <xsd:enumeration value="P3"/>
          <xsd:enumeration value="Choice 4"/>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TranslatedLang" ma:index="28" nillable="true" ma:displayName="Translated Language" ma:internalName="TranslatedLan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819b20-839e-4c0c-8bad-3566ecae61a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5c9ba68-9eb0-44d2-9d23-f736e7104480}" ma:internalName="TaxCatchAll" ma:showField="CatchAllData" ma:web="a1819b20-839e-4c0c-8bad-3566ecae61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039223aa-5308-442e-875b-11b6a414bb16" xsi:nil="true"/>
    <SharedWithUsers xmlns="a1819b20-839e-4c0c-8bad-3566ecae61af">
      <UserInfo>
        <DisplayName>Paula Lopez</DisplayName>
        <AccountId>2405</AccountId>
        <AccountType/>
      </UserInfo>
      <UserInfo>
        <DisplayName>Robert Opp</DisplayName>
        <AccountId>12</AccountId>
        <AccountType/>
      </UserInfo>
      <UserInfo>
        <DisplayName>Nicola Holden</DisplayName>
        <AccountId>1042</AccountId>
        <AccountType/>
      </UserInfo>
      <UserInfo>
        <DisplayName>Keyzom Ngodup</DisplayName>
        <AccountId>1958</AccountId>
        <AccountType/>
      </UserInfo>
      <UserInfo>
        <DisplayName>Yolanda Jinxin Ma</DisplayName>
        <AccountId>13</AccountId>
        <AccountType/>
      </UserInfo>
      <UserInfo>
        <DisplayName>James Green</DisplayName>
        <AccountId>55</AccountId>
        <AccountType/>
      </UserInfo>
      <UserInfo>
        <DisplayName>Vitalii Zakhozhyi</DisplayName>
        <AccountId>1516</AccountId>
        <AccountType/>
      </UserInfo>
      <UserInfo>
        <DisplayName>Carolin Frankenhauser</DisplayName>
        <AccountId>121</AccountId>
        <AccountType/>
      </UserInfo>
      <UserInfo>
        <DisplayName>Gayan Peiris</DisplayName>
        <AccountId>30</AccountId>
        <AccountType/>
      </UserInfo>
      <UserInfo>
        <DisplayName>Samuel Ng</DisplayName>
        <AccountId>19</AccountId>
        <AccountType/>
      </UserInfo>
      <UserInfo>
        <DisplayName>Swati Agnihotri</DisplayName>
        <AccountId>15</AccountId>
        <AccountType/>
      </UserInfo>
      <UserInfo>
        <DisplayName>Darinka Vasquez</DisplayName>
        <AccountId>856</AccountId>
        <AccountType/>
      </UserInfo>
      <UserInfo>
        <DisplayName>Michael Rios</DisplayName>
        <AccountId>34</AccountId>
        <AccountType/>
      </UserInfo>
      <UserInfo>
        <DisplayName>Vishal Patil</DisplayName>
        <AccountId>1545</AccountId>
        <AccountType/>
      </UserInfo>
      <UserInfo>
        <DisplayName>Helin Su Aslan</DisplayName>
        <AccountId>1048</AccountId>
        <AccountType/>
      </UserInfo>
    </SharedWithUsers>
    <lcf76f155ced4ddcb4097134ff3c332f xmlns="039223aa-5308-442e-875b-11b6a414bb16">
      <Terms xmlns="http://schemas.microsoft.com/office/infopath/2007/PartnerControls"/>
    </lcf76f155ced4ddcb4097134ff3c332f>
    <TaxCatchAll xmlns="a1819b20-839e-4c0c-8bad-3566ecae61af" xsi:nil="true"/>
    <MostUsed xmlns="039223aa-5308-442e-875b-11b6a414bb16" xsi:nil="true"/>
    <TranslatedLang xmlns="039223aa-5308-442e-875b-11b6a414bb1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A6F855-DE9B-4A35-A68F-C794640138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9223aa-5308-442e-875b-11b6a414bb16"/>
    <ds:schemaRef ds:uri="a1819b20-839e-4c0c-8bad-3566ecae61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031CA4-A4E6-4BA6-8E4B-39608FD2A078}">
  <ds:schemaRefs>
    <ds:schemaRef ds:uri="http://schemas.microsoft.com/office/2006/metadata/properties"/>
    <ds:schemaRef ds:uri="http://purl.org/dc/elements/1.1/"/>
    <ds:schemaRef ds:uri="a1819b20-839e-4c0c-8bad-3566ecae61af"/>
    <ds:schemaRef ds:uri="http://schemas.microsoft.com/office/2006/documentManagement/types"/>
    <ds:schemaRef ds:uri="http://purl.org/dc/terms/"/>
    <ds:schemaRef ds:uri="039223aa-5308-442e-875b-11b6a414bb16"/>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8B5D273D-B757-483A-9834-147A535ECD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19774</TotalTime>
  <Words>1900</Words>
  <Application>Microsoft Macintosh PowerPoint</Application>
  <PresentationFormat>Widescreen</PresentationFormat>
  <Paragraphs>196</Paragraphs>
  <Slides>24</Slides>
  <Notes>20</Notes>
  <HiddenSlides>0</HiddenSlides>
  <MMClips>0</MMClips>
  <ScaleCrop>false</ScaleCrop>
  <HeadingPairs>
    <vt:vector size="8" baseType="variant">
      <vt:variant>
        <vt:lpstr>Fonts Used</vt:lpstr>
      </vt:variant>
      <vt:variant>
        <vt:i4>16</vt:i4>
      </vt:variant>
      <vt:variant>
        <vt:lpstr>Theme</vt:lpstr>
      </vt:variant>
      <vt:variant>
        <vt:i4>9</vt:i4>
      </vt:variant>
      <vt:variant>
        <vt:lpstr>Embedded OLE Servers</vt:lpstr>
      </vt:variant>
      <vt:variant>
        <vt:i4>1</vt:i4>
      </vt:variant>
      <vt:variant>
        <vt:lpstr>Slide Titles</vt:lpstr>
      </vt:variant>
      <vt:variant>
        <vt:i4>24</vt:i4>
      </vt:variant>
    </vt:vector>
  </HeadingPairs>
  <TitlesOfParts>
    <vt:vector size="50" baseType="lpstr">
      <vt:lpstr>Aptos</vt:lpstr>
      <vt:lpstr>Arial</vt:lpstr>
      <vt:lpstr>Calibri</vt:lpstr>
      <vt:lpstr>FontsFreeNetProximaNovaBold</vt:lpstr>
      <vt:lpstr>FontsFreeNetProximaNovaSbold</vt:lpstr>
      <vt:lpstr>FontsFreeNetProximaNovaThin</vt:lpstr>
      <vt:lpstr>Helvetica</vt:lpstr>
      <vt:lpstr>Helvetica Neue</vt:lpstr>
      <vt:lpstr>Helvetica Neue Light</vt:lpstr>
      <vt:lpstr>Helvetica Neue Medium</vt:lpstr>
      <vt:lpstr>Helvetica Neue Thin</vt:lpstr>
      <vt:lpstr>Proxima Nova</vt:lpstr>
      <vt:lpstr>Proxima Nova Rg</vt:lpstr>
      <vt:lpstr>Proxima Nova Rg</vt:lpstr>
      <vt:lpstr>Trebuchet MS</vt:lpstr>
      <vt:lpstr>Wingdings 2</vt:lpstr>
      <vt:lpstr>3_Vorlage 51279 (UN Transformation)</vt:lpstr>
      <vt:lpstr>5_Vorlage 51279 (UN Transformation)</vt:lpstr>
      <vt:lpstr>6_Vorlage 51279 (UN Transformation)</vt:lpstr>
      <vt:lpstr>4_Vorlage 51279 (UN Transformation)</vt:lpstr>
      <vt:lpstr>2_White</vt:lpstr>
      <vt:lpstr>1_White</vt:lpstr>
      <vt:lpstr>4_White</vt:lpstr>
      <vt:lpstr>White</vt:lpstr>
      <vt:lpstr>1_Office Theme</vt:lpstr>
      <vt:lpstr>think-cell Slide</vt:lpstr>
      <vt:lpstr>THE DIGITAL PUBLIC INFRASTRUCTURE (DPI) APPROACH AND SOMALIA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dc:creator>
  <cp:lastModifiedBy>Benjamin Bertelsen</cp:lastModifiedBy>
  <cp:revision>33</cp:revision>
  <dcterms:modified xsi:type="dcterms:W3CDTF">2024-08-18T07:52:08Z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0x010100ED3AC65AB8C851489F5ECF323C3C9387</vt:lpwstr>
  </property>
  <property fmtid="{D5CDD505-2E9C-101B-9397-08002B2CF9AE}" pid="3" name="MediaServiceImageTags">
    <vt:lpwstr/>
  </property>
</Properties>
</file>